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60" r:id="rId1"/>
  </p:sldMasterIdLst>
  <p:notesMasterIdLst>
    <p:notesMasterId r:id="rId28"/>
  </p:notesMasterIdLst>
  <p:sldIdLst>
    <p:sldId id="256" r:id="rId2"/>
    <p:sldId id="259" r:id="rId3"/>
    <p:sldId id="295" r:id="rId4"/>
    <p:sldId id="263" r:id="rId5"/>
    <p:sldId id="262" r:id="rId6"/>
    <p:sldId id="296" r:id="rId7"/>
    <p:sldId id="261" r:id="rId8"/>
    <p:sldId id="297" r:id="rId9"/>
    <p:sldId id="298" r:id="rId10"/>
    <p:sldId id="299" r:id="rId11"/>
    <p:sldId id="300" r:id="rId12"/>
    <p:sldId id="301" r:id="rId13"/>
    <p:sldId id="302" r:id="rId14"/>
    <p:sldId id="303" r:id="rId15"/>
    <p:sldId id="305" r:id="rId16"/>
    <p:sldId id="306" r:id="rId17"/>
    <p:sldId id="304" r:id="rId18"/>
    <p:sldId id="307" r:id="rId19"/>
    <p:sldId id="308" r:id="rId20"/>
    <p:sldId id="309" r:id="rId21"/>
    <p:sldId id="310" r:id="rId22"/>
    <p:sldId id="311" r:id="rId23"/>
    <p:sldId id="312" r:id="rId24"/>
    <p:sldId id="314" r:id="rId25"/>
    <p:sldId id="315" r:id="rId26"/>
    <p:sldId id="316" r:id="rId27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29A4B8C-1379-4C00-B28D-6DC4FF4FD505}">
  <a:tblStyle styleId="{529A4B8C-1379-4C00-B28D-6DC4FF4FD50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6EBB76B-0159-4530-B0F6-C2C8905109FA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373"/>
    <p:restoredTop sz="94648"/>
  </p:normalViewPr>
  <p:slideViewPr>
    <p:cSldViewPr snapToGrid="0" snapToObjects="1">
      <p:cViewPr varScale="1">
        <p:scale>
          <a:sx n="143" d="100"/>
          <a:sy n="143" d="100"/>
        </p:scale>
        <p:origin x="28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15632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74257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73968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34790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4" y="-4"/>
            <a:ext cx="9162955" cy="5148516"/>
          </a:xfrm>
          <a:custGeom>
            <a:avLst/>
            <a:gdLst/>
            <a:ahLst/>
            <a:cxnLst/>
            <a:rect l="l" t="t" r="r" b="b"/>
            <a:pathLst>
              <a:path w="4014438" h="2258121" extrusionOk="0">
                <a:moveTo>
                  <a:pt x="3432199" y="0"/>
                </a:moveTo>
                <a:cubicBezTo>
                  <a:pt x="3485662" y="101239"/>
                  <a:pt x="3541529" y="221045"/>
                  <a:pt x="3606618" y="360589"/>
                </a:cubicBezTo>
                <a:cubicBezTo>
                  <a:pt x="3810894" y="798685"/>
                  <a:pt x="3924532" y="1042395"/>
                  <a:pt x="3839685" y="1275525"/>
                </a:cubicBezTo>
                <a:cubicBezTo>
                  <a:pt x="3754838" y="1508656"/>
                  <a:pt x="3511128" y="1622293"/>
                  <a:pt x="3073032" y="1826591"/>
                </a:cubicBezTo>
                <a:cubicBezTo>
                  <a:pt x="2634936" y="2030888"/>
                  <a:pt x="2391226" y="2144401"/>
                  <a:pt x="2158096" y="2059658"/>
                </a:cubicBezTo>
                <a:cubicBezTo>
                  <a:pt x="1924966" y="1974916"/>
                  <a:pt x="1811306" y="1731101"/>
                  <a:pt x="1607030" y="1293005"/>
                </a:cubicBezTo>
                <a:cubicBezTo>
                  <a:pt x="1402754" y="854908"/>
                  <a:pt x="1289095" y="611199"/>
                  <a:pt x="1373942" y="378068"/>
                </a:cubicBezTo>
                <a:cubicBezTo>
                  <a:pt x="1432005" y="218536"/>
                  <a:pt x="1564481" y="114955"/>
                  <a:pt x="1782682" y="0"/>
                </a:cubicBezTo>
                <a:lnTo>
                  <a:pt x="0" y="0"/>
                </a:lnTo>
                <a:lnTo>
                  <a:pt x="0" y="2258122"/>
                </a:lnTo>
                <a:lnTo>
                  <a:pt x="4014439" y="2258122"/>
                </a:lnTo>
                <a:lnTo>
                  <a:pt x="401443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;p2"/>
          <p:cNvSpPr/>
          <p:nvPr/>
        </p:nvSpPr>
        <p:spPr>
          <a:xfrm rot="-1181051">
            <a:off x="3612827" y="-661443"/>
            <a:ext cx="5242557" cy="5242352"/>
          </a:xfrm>
          <a:custGeom>
            <a:avLst/>
            <a:gdLst/>
            <a:ahLst/>
            <a:cxnLst/>
            <a:rect l="l" t="t" r="r" b="b"/>
            <a:pathLst>
              <a:path w="1376904" h="1376850" extrusionOk="0">
                <a:moveTo>
                  <a:pt x="942939" y="1234196"/>
                </a:moveTo>
                <a:cubicBezTo>
                  <a:pt x="1182091" y="1122691"/>
                  <a:pt x="1315111" y="1060655"/>
                  <a:pt x="1361424" y="933406"/>
                </a:cubicBezTo>
                <a:cubicBezTo>
                  <a:pt x="1407736" y="806157"/>
                  <a:pt x="1345722" y="673115"/>
                  <a:pt x="1234195" y="433964"/>
                </a:cubicBezTo>
                <a:cubicBezTo>
                  <a:pt x="1122669" y="194812"/>
                  <a:pt x="1060654" y="61792"/>
                  <a:pt x="933405" y="15479"/>
                </a:cubicBezTo>
                <a:cubicBezTo>
                  <a:pt x="806156" y="-30833"/>
                  <a:pt x="673115" y="31202"/>
                  <a:pt x="433963" y="142645"/>
                </a:cubicBezTo>
                <a:cubicBezTo>
                  <a:pt x="194811" y="254087"/>
                  <a:pt x="61791" y="316186"/>
                  <a:pt x="15478" y="443456"/>
                </a:cubicBezTo>
                <a:cubicBezTo>
                  <a:pt x="-30834" y="570726"/>
                  <a:pt x="31202" y="703746"/>
                  <a:pt x="142707" y="942877"/>
                </a:cubicBezTo>
                <a:cubicBezTo>
                  <a:pt x="254212" y="1182008"/>
                  <a:pt x="316248" y="1315049"/>
                  <a:pt x="443518" y="1361362"/>
                </a:cubicBezTo>
                <a:cubicBezTo>
                  <a:pt x="570788" y="1407674"/>
                  <a:pt x="703808" y="1345722"/>
                  <a:pt x="942939" y="1234196"/>
                </a:cubicBezTo>
                <a:close/>
              </a:path>
            </a:pathLst>
          </a:cu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914400" y="2783675"/>
            <a:ext cx="5396700" cy="1441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oogle Shape;14;p3"/>
          <p:cNvGrpSpPr/>
          <p:nvPr/>
        </p:nvGrpSpPr>
        <p:grpSpPr>
          <a:xfrm>
            <a:off x="-85" y="1433"/>
            <a:ext cx="9144087" cy="5143548"/>
            <a:chOff x="32524" y="4599878"/>
            <a:chExt cx="4014438" cy="2258121"/>
          </a:xfrm>
        </p:grpSpPr>
        <p:sp>
          <p:nvSpPr>
            <p:cNvPr id="15" name="Google Shape;15;p3"/>
            <p:cNvSpPr/>
            <p:nvPr/>
          </p:nvSpPr>
          <p:spPr>
            <a:xfrm>
              <a:off x="32524" y="6104602"/>
              <a:ext cx="384717" cy="753397"/>
            </a:xfrm>
            <a:custGeom>
              <a:avLst/>
              <a:gdLst/>
              <a:ahLst/>
              <a:cxnLst/>
              <a:rect l="l" t="t" r="r" b="b"/>
              <a:pathLst>
                <a:path w="384717" h="753397" extrusionOk="0">
                  <a:moveTo>
                    <a:pt x="98270" y="213079"/>
                  </a:moveTo>
                  <a:cubicBezTo>
                    <a:pt x="62307" y="136115"/>
                    <a:pt x="29376" y="65507"/>
                    <a:pt x="0" y="0"/>
                  </a:cubicBezTo>
                  <a:lnTo>
                    <a:pt x="0" y="753397"/>
                  </a:lnTo>
                  <a:lnTo>
                    <a:pt x="384717" y="753397"/>
                  </a:lnTo>
                  <a:cubicBezTo>
                    <a:pt x="292469" y="629640"/>
                    <a:pt x="209462" y="451666"/>
                    <a:pt x="98270" y="21307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16;p3"/>
            <p:cNvSpPr/>
            <p:nvPr/>
          </p:nvSpPr>
          <p:spPr>
            <a:xfrm>
              <a:off x="32524" y="4599878"/>
              <a:ext cx="4014438" cy="2258121"/>
            </a:xfrm>
            <a:custGeom>
              <a:avLst/>
              <a:gdLst/>
              <a:ahLst/>
              <a:cxnLst/>
              <a:rect l="l" t="t" r="r" b="b"/>
              <a:pathLst>
                <a:path w="4014438" h="2258121" extrusionOk="0">
                  <a:moveTo>
                    <a:pt x="0" y="0"/>
                  </a:moveTo>
                  <a:lnTo>
                    <a:pt x="0" y="663951"/>
                  </a:lnTo>
                  <a:cubicBezTo>
                    <a:pt x="122942" y="548013"/>
                    <a:pt x="321322" y="455472"/>
                    <a:pt x="605950" y="322744"/>
                  </a:cubicBezTo>
                  <a:cubicBezTo>
                    <a:pt x="1022867" y="128295"/>
                    <a:pt x="1254763" y="20197"/>
                    <a:pt x="1476624" y="100946"/>
                  </a:cubicBezTo>
                  <a:cubicBezTo>
                    <a:pt x="1698484" y="181695"/>
                    <a:pt x="1806602" y="413613"/>
                    <a:pt x="2000947" y="830508"/>
                  </a:cubicBezTo>
                  <a:cubicBezTo>
                    <a:pt x="2195292" y="1247404"/>
                    <a:pt x="2303493" y="1479321"/>
                    <a:pt x="2222745" y="1701161"/>
                  </a:cubicBezTo>
                  <a:cubicBezTo>
                    <a:pt x="2141996" y="1923000"/>
                    <a:pt x="1910099" y="2031160"/>
                    <a:pt x="1493204" y="2225567"/>
                  </a:cubicBezTo>
                  <a:lnTo>
                    <a:pt x="1423370" y="2258122"/>
                  </a:lnTo>
                  <a:lnTo>
                    <a:pt x="4014439" y="2258122"/>
                  </a:lnTo>
                  <a:lnTo>
                    <a:pt x="40144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" name="Google Shape;17;p3"/>
          <p:cNvSpPr txBox="1">
            <a:spLocks noGrp="1"/>
          </p:cNvSpPr>
          <p:nvPr>
            <p:ph type="ctrTitle"/>
          </p:nvPr>
        </p:nvSpPr>
        <p:spPr>
          <a:xfrm>
            <a:off x="3422975" y="2718475"/>
            <a:ext cx="50352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1"/>
          </p:nvPr>
        </p:nvSpPr>
        <p:spPr>
          <a:xfrm>
            <a:off x="3422975" y="3883175"/>
            <a:ext cx="5035200" cy="342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600"/>
              </a:spcBef>
              <a:spcAft>
                <a:spcPts val="60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>
            <a:off x="0" y="0"/>
            <a:ext cx="9162955" cy="5142871"/>
          </a:xfrm>
          <a:custGeom>
            <a:avLst/>
            <a:gdLst/>
            <a:ahLst/>
            <a:cxnLst/>
            <a:rect l="l" t="t" r="r" b="b"/>
            <a:pathLst>
              <a:path w="4014438" h="2258121" extrusionOk="0">
                <a:moveTo>
                  <a:pt x="0" y="0"/>
                </a:moveTo>
                <a:lnTo>
                  <a:pt x="0" y="729708"/>
                </a:lnTo>
                <a:cubicBezTo>
                  <a:pt x="69207" y="683709"/>
                  <a:pt x="163087" y="639801"/>
                  <a:pt x="284356" y="583348"/>
                </a:cubicBezTo>
                <a:cubicBezTo>
                  <a:pt x="523508" y="471843"/>
                  <a:pt x="656528" y="409807"/>
                  <a:pt x="783798" y="456120"/>
                </a:cubicBezTo>
                <a:cubicBezTo>
                  <a:pt x="911069" y="502432"/>
                  <a:pt x="973083" y="635473"/>
                  <a:pt x="1084589" y="874625"/>
                </a:cubicBezTo>
                <a:cubicBezTo>
                  <a:pt x="1196094" y="1113777"/>
                  <a:pt x="1258129" y="1246797"/>
                  <a:pt x="1211817" y="1374046"/>
                </a:cubicBezTo>
                <a:cubicBezTo>
                  <a:pt x="1165505" y="1501296"/>
                  <a:pt x="1032380" y="1563290"/>
                  <a:pt x="793228" y="1674774"/>
                </a:cubicBezTo>
                <a:cubicBezTo>
                  <a:pt x="554076" y="1786258"/>
                  <a:pt x="421056" y="1848315"/>
                  <a:pt x="293807" y="1802002"/>
                </a:cubicBezTo>
                <a:cubicBezTo>
                  <a:pt x="169234" y="1756693"/>
                  <a:pt x="107156" y="1628273"/>
                  <a:pt x="0" y="1398572"/>
                </a:cubicBezTo>
                <a:lnTo>
                  <a:pt x="0" y="2258122"/>
                </a:lnTo>
                <a:lnTo>
                  <a:pt x="4014439" y="2258122"/>
                </a:lnTo>
                <a:lnTo>
                  <a:pt x="401443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558600" y="1123950"/>
            <a:ext cx="2595300" cy="674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1"/>
          </p:nvPr>
        </p:nvSpPr>
        <p:spPr>
          <a:xfrm>
            <a:off x="3651875" y="1200150"/>
            <a:ext cx="4933500" cy="3010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>
              <a:spcBef>
                <a:spcPts val="0"/>
              </a:spcBef>
              <a:spcAft>
                <a:spcPts val="0"/>
              </a:spcAft>
              <a:buSzPts val="2000"/>
              <a:buChar char="▪"/>
              <a:defRPr/>
            </a:lvl1pPr>
            <a:lvl2pPr marL="914400" lvl="1" indent="-355600">
              <a:spcBef>
                <a:spcPts val="600"/>
              </a:spcBef>
              <a:spcAft>
                <a:spcPts val="0"/>
              </a:spcAft>
              <a:buSzPts val="2000"/>
              <a:buChar char="▫"/>
              <a:defRPr/>
            </a:lvl2pPr>
            <a:lvl3pPr marL="1371600" lvl="2" indent="-355600">
              <a:spcBef>
                <a:spcPts val="600"/>
              </a:spcBef>
              <a:spcAft>
                <a:spcPts val="0"/>
              </a:spcAft>
              <a:buSzPts val="2000"/>
              <a:buChar char="▫"/>
              <a:defRPr/>
            </a:lvl3pPr>
            <a:lvl4pPr marL="1828800" lvl="3" indent="-355600">
              <a:spcBef>
                <a:spcPts val="600"/>
              </a:spcBef>
              <a:spcAft>
                <a:spcPts val="0"/>
              </a:spcAft>
              <a:buSzPts val="2000"/>
              <a:buChar char="▫"/>
              <a:defRPr/>
            </a:lvl4pPr>
            <a:lvl5pPr marL="2286000" lvl="4" indent="-355600">
              <a:spcBef>
                <a:spcPts val="600"/>
              </a:spcBef>
              <a:spcAft>
                <a:spcPts val="0"/>
              </a:spcAft>
              <a:buSzPts val="2000"/>
              <a:buChar char="▫"/>
              <a:defRPr/>
            </a:lvl5pPr>
            <a:lvl6pPr marL="2743200" lvl="5" indent="-355600">
              <a:spcBef>
                <a:spcPts val="600"/>
              </a:spcBef>
              <a:spcAft>
                <a:spcPts val="0"/>
              </a:spcAft>
              <a:buSzPts val="2000"/>
              <a:buChar char="▫"/>
              <a:defRPr/>
            </a:lvl6pPr>
            <a:lvl7pPr marL="3200400" lvl="6" indent="-355600">
              <a:spcBef>
                <a:spcPts val="600"/>
              </a:spcBef>
              <a:spcAft>
                <a:spcPts val="0"/>
              </a:spcAft>
              <a:buSzPts val="2000"/>
              <a:buChar char="▫"/>
              <a:defRPr/>
            </a:lvl7pPr>
            <a:lvl8pPr marL="3657600" lvl="7" indent="-355600">
              <a:spcBef>
                <a:spcPts val="600"/>
              </a:spcBef>
              <a:spcAft>
                <a:spcPts val="0"/>
              </a:spcAft>
              <a:buSzPts val="2000"/>
              <a:buChar char="▫"/>
              <a:defRPr/>
            </a:lvl8pPr>
            <a:lvl9pPr marL="4114800" lvl="8" indent="-355600">
              <a:spcBef>
                <a:spcPts val="600"/>
              </a:spcBef>
              <a:spcAft>
                <a:spcPts val="600"/>
              </a:spcAft>
              <a:buSzPts val="2000"/>
              <a:buChar char="▫"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ldNum" idx="12"/>
          </p:nvPr>
        </p:nvSpPr>
        <p:spPr>
          <a:xfrm>
            <a:off x="8456478" y="129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 + image">
  <p:cSld name="TITLE_AND_BODY_1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oogle Shape;30;p6"/>
          <p:cNvGrpSpPr/>
          <p:nvPr/>
        </p:nvGrpSpPr>
        <p:grpSpPr>
          <a:xfrm>
            <a:off x="-41" y="0"/>
            <a:ext cx="9144088" cy="5143548"/>
            <a:chOff x="8145036" y="0"/>
            <a:chExt cx="4014438" cy="2258121"/>
          </a:xfrm>
        </p:grpSpPr>
        <p:sp>
          <p:nvSpPr>
            <p:cNvPr id="31" name="Google Shape;31;p6"/>
            <p:cNvSpPr/>
            <p:nvPr/>
          </p:nvSpPr>
          <p:spPr>
            <a:xfrm>
              <a:off x="8145036" y="0"/>
              <a:ext cx="4014376" cy="2258121"/>
            </a:xfrm>
            <a:custGeom>
              <a:avLst/>
              <a:gdLst/>
              <a:ahLst/>
              <a:cxnLst/>
              <a:rect l="l" t="t" r="r" b="b"/>
              <a:pathLst>
                <a:path w="4014376" h="2258121" extrusionOk="0">
                  <a:moveTo>
                    <a:pt x="2148603" y="1774988"/>
                  </a:moveTo>
                  <a:cubicBezTo>
                    <a:pt x="1965654" y="1382640"/>
                    <a:pt x="1863892" y="1164459"/>
                    <a:pt x="1939873" y="955604"/>
                  </a:cubicBezTo>
                  <a:cubicBezTo>
                    <a:pt x="2015855" y="746748"/>
                    <a:pt x="2234119" y="645049"/>
                    <a:pt x="2626468" y="462162"/>
                  </a:cubicBezTo>
                  <a:cubicBezTo>
                    <a:pt x="3018816" y="279275"/>
                    <a:pt x="3236997" y="177451"/>
                    <a:pt x="3445831" y="253432"/>
                  </a:cubicBezTo>
                  <a:cubicBezTo>
                    <a:pt x="3654666" y="329414"/>
                    <a:pt x="3756386" y="547678"/>
                    <a:pt x="3939272" y="940006"/>
                  </a:cubicBezTo>
                  <a:cubicBezTo>
                    <a:pt x="3966182" y="997693"/>
                    <a:pt x="3991294" y="1051574"/>
                    <a:pt x="4014377" y="1102256"/>
                  </a:cubicBezTo>
                  <a:lnTo>
                    <a:pt x="4014377" y="0"/>
                  </a:lnTo>
                  <a:lnTo>
                    <a:pt x="0" y="0"/>
                  </a:lnTo>
                  <a:lnTo>
                    <a:pt x="0" y="2258122"/>
                  </a:lnTo>
                  <a:lnTo>
                    <a:pt x="2400007" y="2258122"/>
                  </a:lnTo>
                  <a:cubicBezTo>
                    <a:pt x="2320283" y="2143125"/>
                    <a:pt x="2245932" y="1983697"/>
                    <a:pt x="2148603" y="177498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32;p6"/>
            <p:cNvSpPr/>
            <p:nvPr/>
          </p:nvSpPr>
          <p:spPr>
            <a:xfrm>
              <a:off x="11595195" y="1947441"/>
              <a:ext cx="564279" cy="310680"/>
            </a:xfrm>
            <a:custGeom>
              <a:avLst/>
              <a:gdLst/>
              <a:ahLst/>
              <a:cxnLst/>
              <a:rect l="l" t="t" r="r" b="b"/>
              <a:pathLst>
                <a:path w="564279" h="310680" extrusionOk="0">
                  <a:moveTo>
                    <a:pt x="11332" y="305390"/>
                  </a:moveTo>
                  <a:lnTo>
                    <a:pt x="0" y="310680"/>
                  </a:lnTo>
                  <a:lnTo>
                    <a:pt x="564279" y="310680"/>
                  </a:lnTo>
                  <a:lnTo>
                    <a:pt x="564279" y="0"/>
                  </a:lnTo>
                  <a:cubicBezTo>
                    <a:pt x="447610" y="101929"/>
                    <a:pt x="266229" y="186525"/>
                    <a:pt x="11332" y="30539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3" name="Google Shape;33;p6"/>
          <p:cNvSpPr txBox="1">
            <a:spLocks noGrp="1"/>
          </p:cNvSpPr>
          <p:nvPr>
            <p:ph type="title"/>
          </p:nvPr>
        </p:nvSpPr>
        <p:spPr>
          <a:xfrm>
            <a:off x="1015625" y="1243638"/>
            <a:ext cx="4239300" cy="486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body" idx="1"/>
          </p:nvPr>
        </p:nvSpPr>
        <p:spPr>
          <a:xfrm>
            <a:off x="1015791" y="1865257"/>
            <a:ext cx="4239300" cy="2034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▪"/>
              <a:defRPr/>
            </a:lvl1pPr>
            <a:lvl2pPr marL="914400" lvl="1" indent="-355600" rtl="0">
              <a:spcBef>
                <a:spcPts val="600"/>
              </a:spcBef>
              <a:spcAft>
                <a:spcPts val="0"/>
              </a:spcAft>
              <a:buSzPts val="2000"/>
              <a:buChar char="▫"/>
              <a:defRPr/>
            </a:lvl2pPr>
            <a:lvl3pPr marL="1371600" lvl="2" indent="-355600" rtl="0">
              <a:spcBef>
                <a:spcPts val="600"/>
              </a:spcBef>
              <a:spcAft>
                <a:spcPts val="0"/>
              </a:spcAft>
              <a:buSzPts val="2000"/>
              <a:buChar char="▫"/>
              <a:defRPr/>
            </a:lvl3pPr>
            <a:lvl4pPr marL="1828800" lvl="3" indent="-355600" rtl="0">
              <a:spcBef>
                <a:spcPts val="600"/>
              </a:spcBef>
              <a:spcAft>
                <a:spcPts val="0"/>
              </a:spcAft>
              <a:buSzPts val="2000"/>
              <a:buChar char="▫"/>
              <a:defRPr/>
            </a:lvl4pPr>
            <a:lvl5pPr marL="2286000" lvl="4" indent="-355600" rtl="0">
              <a:spcBef>
                <a:spcPts val="600"/>
              </a:spcBef>
              <a:spcAft>
                <a:spcPts val="0"/>
              </a:spcAft>
              <a:buSzPts val="2000"/>
              <a:buChar char="▫"/>
              <a:defRPr/>
            </a:lvl5pPr>
            <a:lvl6pPr marL="2743200" lvl="5" indent="-355600" rtl="0">
              <a:spcBef>
                <a:spcPts val="600"/>
              </a:spcBef>
              <a:spcAft>
                <a:spcPts val="0"/>
              </a:spcAft>
              <a:buSzPts val="2000"/>
              <a:buChar char="▫"/>
              <a:defRPr/>
            </a:lvl6pPr>
            <a:lvl7pPr marL="3200400" lvl="6" indent="-355600" rtl="0">
              <a:spcBef>
                <a:spcPts val="600"/>
              </a:spcBef>
              <a:spcAft>
                <a:spcPts val="0"/>
              </a:spcAft>
              <a:buSzPts val="2000"/>
              <a:buChar char="▫"/>
              <a:defRPr/>
            </a:lvl7pPr>
            <a:lvl8pPr marL="3657600" lvl="7" indent="-355600" rtl="0">
              <a:spcBef>
                <a:spcPts val="600"/>
              </a:spcBef>
              <a:spcAft>
                <a:spcPts val="0"/>
              </a:spcAft>
              <a:buSzPts val="2000"/>
              <a:buChar char="▫"/>
              <a:defRPr/>
            </a:lvl8pPr>
            <a:lvl9pPr marL="4114800" lvl="8" indent="-355600" rtl="0">
              <a:spcBef>
                <a:spcPts val="600"/>
              </a:spcBef>
              <a:spcAft>
                <a:spcPts val="600"/>
              </a:spcAft>
              <a:buSzPts val="2000"/>
              <a:buChar char="▫"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8456478" y="129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/>
          <p:nvPr/>
        </p:nvSpPr>
        <p:spPr>
          <a:xfrm>
            <a:off x="0" y="0"/>
            <a:ext cx="9162955" cy="5142871"/>
          </a:xfrm>
          <a:custGeom>
            <a:avLst/>
            <a:gdLst/>
            <a:ahLst/>
            <a:cxnLst/>
            <a:rect l="l" t="t" r="r" b="b"/>
            <a:pathLst>
              <a:path w="4014438" h="2258121" extrusionOk="0">
                <a:moveTo>
                  <a:pt x="0" y="0"/>
                </a:moveTo>
                <a:lnTo>
                  <a:pt x="0" y="859550"/>
                </a:lnTo>
                <a:cubicBezTo>
                  <a:pt x="107156" y="629849"/>
                  <a:pt x="169234" y="501429"/>
                  <a:pt x="293807" y="456015"/>
                </a:cubicBezTo>
                <a:cubicBezTo>
                  <a:pt x="421056" y="409807"/>
                  <a:pt x="554076" y="471801"/>
                  <a:pt x="793228" y="583348"/>
                </a:cubicBezTo>
                <a:cubicBezTo>
                  <a:pt x="1032380" y="694895"/>
                  <a:pt x="1165400" y="756889"/>
                  <a:pt x="1211713" y="884159"/>
                </a:cubicBezTo>
                <a:cubicBezTo>
                  <a:pt x="1258025" y="1011430"/>
                  <a:pt x="1196010" y="1144450"/>
                  <a:pt x="1084484" y="1383581"/>
                </a:cubicBezTo>
                <a:cubicBezTo>
                  <a:pt x="972958" y="1622712"/>
                  <a:pt x="910943" y="1755753"/>
                  <a:pt x="783694" y="1802086"/>
                </a:cubicBezTo>
                <a:cubicBezTo>
                  <a:pt x="656444" y="1848419"/>
                  <a:pt x="523404" y="1786321"/>
                  <a:pt x="284356" y="1674774"/>
                </a:cubicBezTo>
                <a:cubicBezTo>
                  <a:pt x="163212" y="1618321"/>
                  <a:pt x="69312" y="1574413"/>
                  <a:pt x="105" y="1528414"/>
                </a:cubicBezTo>
                <a:lnTo>
                  <a:pt x="105" y="2258122"/>
                </a:lnTo>
                <a:lnTo>
                  <a:pt x="4014439" y="2258122"/>
                </a:lnTo>
                <a:lnTo>
                  <a:pt x="401443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Google Shape;38;p7"/>
          <p:cNvSpPr txBox="1">
            <a:spLocks noGrp="1"/>
          </p:cNvSpPr>
          <p:nvPr>
            <p:ph type="title"/>
          </p:nvPr>
        </p:nvSpPr>
        <p:spPr>
          <a:xfrm>
            <a:off x="558600" y="1123950"/>
            <a:ext cx="2595300" cy="674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body" idx="1"/>
          </p:nvPr>
        </p:nvSpPr>
        <p:spPr>
          <a:xfrm>
            <a:off x="3651875" y="1200150"/>
            <a:ext cx="2331900" cy="3010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1pPr>
            <a:lvl2pPr marL="914400" lvl="1" indent="-330200">
              <a:spcBef>
                <a:spcPts val="60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>
              <a:spcBef>
                <a:spcPts val="60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>
              <a:spcBef>
                <a:spcPts val="60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>
              <a:spcBef>
                <a:spcPts val="600"/>
              </a:spcBef>
              <a:spcAft>
                <a:spcPts val="0"/>
              </a:spcAft>
              <a:buSzPts val="1600"/>
              <a:buChar char="▫"/>
              <a:defRPr sz="1600"/>
            </a:lvl5pPr>
            <a:lvl6pPr marL="2743200" lvl="5" indent="-330200">
              <a:spcBef>
                <a:spcPts val="600"/>
              </a:spcBef>
              <a:spcAft>
                <a:spcPts val="0"/>
              </a:spcAft>
              <a:buSzPts val="1600"/>
              <a:buChar char="▫"/>
              <a:defRPr sz="1600"/>
            </a:lvl6pPr>
            <a:lvl7pPr marL="3200400" lvl="6" indent="-330200">
              <a:spcBef>
                <a:spcPts val="600"/>
              </a:spcBef>
              <a:spcAft>
                <a:spcPts val="0"/>
              </a:spcAft>
              <a:buSzPts val="1600"/>
              <a:buChar char="▫"/>
              <a:defRPr sz="1600"/>
            </a:lvl7pPr>
            <a:lvl8pPr marL="3657600" lvl="7" indent="-330200">
              <a:spcBef>
                <a:spcPts val="600"/>
              </a:spcBef>
              <a:spcAft>
                <a:spcPts val="0"/>
              </a:spcAft>
              <a:buSzPts val="1600"/>
              <a:buChar char="▫"/>
              <a:defRPr sz="1600"/>
            </a:lvl8pPr>
            <a:lvl9pPr marL="4114800" lvl="8" indent="-330200">
              <a:spcBef>
                <a:spcPts val="600"/>
              </a:spcBef>
              <a:spcAft>
                <a:spcPts val="600"/>
              </a:spcAft>
              <a:buSzPts val="1600"/>
              <a:buChar char="▫"/>
              <a:defRPr sz="16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2"/>
          </p:nvPr>
        </p:nvSpPr>
        <p:spPr>
          <a:xfrm>
            <a:off x="6253487" y="1200150"/>
            <a:ext cx="2331900" cy="3010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1pPr>
            <a:lvl2pPr marL="914400" lvl="1" indent="-330200">
              <a:spcBef>
                <a:spcPts val="60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>
              <a:spcBef>
                <a:spcPts val="60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>
              <a:spcBef>
                <a:spcPts val="60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>
              <a:spcBef>
                <a:spcPts val="600"/>
              </a:spcBef>
              <a:spcAft>
                <a:spcPts val="0"/>
              </a:spcAft>
              <a:buSzPts val="1600"/>
              <a:buChar char="▫"/>
              <a:defRPr sz="1600"/>
            </a:lvl5pPr>
            <a:lvl6pPr marL="2743200" lvl="5" indent="-330200">
              <a:spcBef>
                <a:spcPts val="600"/>
              </a:spcBef>
              <a:spcAft>
                <a:spcPts val="0"/>
              </a:spcAft>
              <a:buSzPts val="1600"/>
              <a:buChar char="▫"/>
              <a:defRPr sz="1600"/>
            </a:lvl6pPr>
            <a:lvl7pPr marL="3200400" lvl="6" indent="-330200">
              <a:spcBef>
                <a:spcPts val="600"/>
              </a:spcBef>
              <a:spcAft>
                <a:spcPts val="0"/>
              </a:spcAft>
              <a:buSzPts val="1600"/>
              <a:buChar char="▫"/>
              <a:defRPr sz="1600"/>
            </a:lvl7pPr>
            <a:lvl8pPr marL="3657600" lvl="7" indent="-330200">
              <a:spcBef>
                <a:spcPts val="600"/>
              </a:spcBef>
              <a:spcAft>
                <a:spcPts val="0"/>
              </a:spcAft>
              <a:buSzPts val="1600"/>
              <a:buChar char="▫"/>
              <a:defRPr sz="1600"/>
            </a:lvl8pPr>
            <a:lvl9pPr marL="4114800" lvl="8" indent="-330200">
              <a:spcBef>
                <a:spcPts val="600"/>
              </a:spcBef>
              <a:spcAft>
                <a:spcPts val="600"/>
              </a:spcAft>
              <a:buSzPts val="1600"/>
              <a:buChar char="▫"/>
              <a:defRPr sz="1600"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sldNum" idx="12"/>
          </p:nvPr>
        </p:nvSpPr>
        <p:spPr>
          <a:xfrm>
            <a:off x="8456478" y="129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/>
          <p:nvPr/>
        </p:nvSpPr>
        <p:spPr>
          <a:xfrm>
            <a:off x="0" y="0"/>
            <a:ext cx="9162955" cy="5142871"/>
          </a:xfrm>
          <a:custGeom>
            <a:avLst/>
            <a:gdLst/>
            <a:ahLst/>
            <a:cxnLst/>
            <a:rect l="l" t="t" r="r" b="b"/>
            <a:pathLst>
              <a:path w="4014438" h="2258121" extrusionOk="0">
                <a:moveTo>
                  <a:pt x="0" y="0"/>
                </a:moveTo>
                <a:lnTo>
                  <a:pt x="0" y="859550"/>
                </a:lnTo>
                <a:cubicBezTo>
                  <a:pt x="107156" y="629849"/>
                  <a:pt x="169234" y="501429"/>
                  <a:pt x="293807" y="456015"/>
                </a:cubicBezTo>
                <a:cubicBezTo>
                  <a:pt x="421056" y="409807"/>
                  <a:pt x="554076" y="471801"/>
                  <a:pt x="793228" y="583348"/>
                </a:cubicBezTo>
                <a:cubicBezTo>
                  <a:pt x="1032380" y="694895"/>
                  <a:pt x="1165400" y="756889"/>
                  <a:pt x="1211713" y="884159"/>
                </a:cubicBezTo>
                <a:cubicBezTo>
                  <a:pt x="1258025" y="1011430"/>
                  <a:pt x="1196010" y="1144450"/>
                  <a:pt x="1084484" y="1383581"/>
                </a:cubicBezTo>
                <a:cubicBezTo>
                  <a:pt x="972958" y="1622712"/>
                  <a:pt x="910943" y="1755753"/>
                  <a:pt x="783694" y="1802086"/>
                </a:cubicBezTo>
                <a:cubicBezTo>
                  <a:pt x="656444" y="1848419"/>
                  <a:pt x="523404" y="1786321"/>
                  <a:pt x="284356" y="1674774"/>
                </a:cubicBezTo>
                <a:cubicBezTo>
                  <a:pt x="163212" y="1618321"/>
                  <a:pt x="69312" y="1574413"/>
                  <a:pt x="105" y="1528414"/>
                </a:cubicBezTo>
                <a:lnTo>
                  <a:pt x="105" y="2258122"/>
                </a:lnTo>
                <a:lnTo>
                  <a:pt x="4014439" y="2258122"/>
                </a:lnTo>
                <a:lnTo>
                  <a:pt x="401443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" name="Google Shape;44;p8"/>
          <p:cNvSpPr txBox="1">
            <a:spLocks noGrp="1"/>
          </p:cNvSpPr>
          <p:nvPr>
            <p:ph type="title"/>
          </p:nvPr>
        </p:nvSpPr>
        <p:spPr>
          <a:xfrm>
            <a:off x="558600" y="1123950"/>
            <a:ext cx="2595300" cy="674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8"/>
          <p:cNvSpPr txBox="1">
            <a:spLocks noGrp="1"/>
          </p:cNvSpPr>
          <p:nvPr>
            <p:ph type="body" idx="1"/>
          </p:nvPr>
        </p:nvSpPr>
        <p:spPr>
          <a:xfrm>
            <a:off x="3651875" y="1200150"/>
            <a:ext cx="1524300" cy="3010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▪"/>
              <a:defRPr sz="1400"/>
            </a:lvl1pPr>
            <a:lvl2pPr marL="914400" lvl="1" indent="-317500" rtl="0">
              <a:spcBef>
                <a:spcPts val="600"/>
              </a:spcBef>
              <a:spcAft>
                <a:spcPts val="0"/>
              </a:spcAft>
              <a:buSzPts val="1400"/>
              <a:buChar char="▫"/>
              <a:defRPr sz="1400"/>
            </a:lvl2pPr>
            <a:lvl3pPr marL="1371600" lvl="2" indent="-317500" rtl="0">
              <a:spcBef>
                <a:spcPts val="600"/>
              </a:spcBef>
              <a:spcAft>
                <a:spcPts val="0"/>
              </a:spcAft>
              <a:buSzPts val="1400"/>
              <a:buChar char="▫"/>
              <a:defRPr sz="1400"/>
            </a:lvl3pPr>
            <a:lvl4pPr marL="1828800" lvl="3" indent="-317500" rtl="0">
              <a:spcBef>
                <a:spcPts val="600"/>
              </a:spcBef>
              <a:spcAft>
                <a:spcPts val="0"/>
              </a:spcAft>
              <a:buSzPts val="1400"/>
              <a:buChar char="▫"/>
              <a:defRPr sz="1400"/>
            </a:lvl4pPr>
            <a:lvl5pPr marL="2286000" lvl="4" indent="-317500" rtl="0">
              <a:spcBef>
                <a:spcPts val="600"/>
              </a:spcBef>
              <a:spcAft>
                <a:spcPts val="0"/>
              </a:spcAft>
              <a:buSzPts val="1400"/>
              <a:buChar char="▫"/>
              <a:defRPr sz="1400"/>
            </a:lvl5pPr>
            <a:lvl6pPr marL="2743200" lvl="5" indent="-317500" rtl="0">
              <a:spcBef>
                <a:spcPts val="600"/>
              </a:spcBef>
              <a:spcAft>
                <a:spcPts val="0"/>
              </a:spcAft>
              <a:buSzPts val="1400"/>
              <a:buChar char="▫"/>
              <a:defRPr sz="1400"/>
            </a:lvl6pPr>
            <a:lvl7pPr marL="3200400" lvl="6" indent="-317500" rtl="0">
              <a:spcBef>
                <a:spcPts val="600"/>
              </a:spcBef>
              <a:spcAft>
                <a:spcPts val="0"/>
              </a:spcAft>
              <a:buSzPts val="1400"/>
              <a:buChar char="▫"/>
              <a:defRPr sz="1400"/>
            </a:lvl7pPr>
            <a:lvl8pPr marL="3657600" lvl="7" indent="-317500" rtl="0">
              <a:spcBef>
                <a:spcPts val="600"/>
              </a:spcBef>
              <a:spcAft>
                <a:spcPts val="0"/>
              </a:spcAft>
              <a:buSzPts val="1400"/>
              <a:buChar char="▫"/>
              <a:defRPr sz="1400"/>
            </a:lvl8pPr>
            <a:lvl9pPr marL="4114800" lvl="8" indent="-317500" rtl="0">
              <a:spcBef>
                <a:spcPts val="600"/>
              </a:spcBef>
              <a:spcAft>
                <a:spcPts val="600"/>
              </a:spcAft>
              <a:buSzPts val="1400"/>
              <a:buChar char="▫"/>
              <a:defRPr sz="1400"/>
            </a:lvl9pPr>
          </a:lstStyle>
          <a:p>
            <a:endParaRPr/>
          </a:p>
        </p:txBody>
      </p:sp>
      <p:sp>
        <p:nvSpPr>
          <p:cNvPr id="46" name="Google Shape;46;p8"/>
          <p:cNvSpPr txBox="1">
            <a:spLocks noGrp="1"/>
          </p:cNvSpPr>
          <p:nvPr>
            <p:ph type="body" idx="2"/>
          </p:nvPr>
        </p:nvSpPr>
        <p:spPr>
          <a:xfrm>
            <a:off x="5356481" y="1200150"/>
            <a:ext cx="1524300" cy="3010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▪"/>
              <a:defRPr sz="1400"/>
            </a:lvl1pPr>
            <a:lvl2pPr marL="914400" lvl="1" indent="-317500" rtl="0">
              <a:spcBef>
                <a:spcPts val="600"/>
              </a:spcBef>
              <a:spcAft>
                <a:spcPts val="0"/>
              </a:spcAft>
              <a:buSzPts val="1400"/>
              <a:buChar char="▫"/>
              <a:defRPr sz="1400"/>
            </a:lvl2pPr>
            <a:lvl3pPr marL="1371600" lvl="2" indent="-317500" rtl="0">
              <a:spcBef>
                <a:spcPts val="600"/>
              </a:spcBef>
              <a:spcAft>
                <a:spcPts val="0"/>
              </a:spcAft>
              <a:buSzPts val="1400"/>
              <a:buChar char="▫"/>
              <a:defRPr sz="1400"/>
            </a:lvl3pPr>
            <a:lvl4pPr marL="1828800" lvl="3" indent="-317500" rtl="0">
              <a:spcBef>
                <a:spcPts val="600"/>
              </a:spcBef>
              <a:spcAft>
                <a:spcPts val="0"/>
              </a:spcAft>
              <a:buSzPts val="1400"/>
              <a:buChar char="▫"/>
              <a:defRPr sz="1400"/>
            </a:lvl4pPr>
            <a:lvl5pPr marL="2286000" lvl="4" indent="-317500" rtl="0">
              <a:spcBef>
                <a:spcPts val="600"/>
              </a:spcBef>
              <a:spcAft>
                <a:spcPts val="0"/>
              </a:spcAft>
              <a:buSzPts val="1400"/>
              <a:buChar char="▫"/>
              <a:defRPr sz="1400"/>
            </a:lvl5pPr>
            <a:lvl6pPr marL="2743200" lvl="5" indent="-317500" rtl="0">
              <a:spcBef>
                <a:spcPts val="600"/>
              </a:spcBef>
              <a:spcAft>
                <a:spcPts val="0"/>
              </a:spcAft>
              <a:buSzPts val="1400"/>
              <a:buChar char="▫"/>
              <a:defRPr sz="1400"/>
            </a:lvl6pPr>
            <a:lvl7pPr marL="3200400" lvl="6" indent="-317500" rtl="0">
              <a:spcBef>
                <a:spcPts val="600"/>
              </a:spcBef>
              <a:spcAft>
                <a:spcPts val="0"/>
              </a:spcAft>
              <a:buSzPts val="1400"/>
              <a:buChar char="▫"/>
              <a:defRPr sz="1400"/>
            </a:lvl7pPr>
            <a:lvl8pPr marL="3657600" lvl="7" indent="-317500" rtl="0">
              <a:spcBef>
                <a:spcPts val="600"/>
              </a:spcBef>
              <a:spcAft>
                <a:spcPts val="0"/>
              </a:spcAft>
              <a:buSzPts val="1400"/>
              <a:buChar char="▫"/>
              <a:defRPr sz="1400"/>
            </a:lvl8pPr>
            <a:lvl9pPr marL="4114800" lvl="8" indent="-317500" rtl="0">
              <a:spcBef>
                <a:spcPts val="600"/>
              </a:spcBef>
              <a:spcAft>
                <a:spcPts val="600"/>
              </a:spcAft>
              <a:buSzPts val="1400"/>
              <a:buChar char="▫"/>
              <a:defRPr sz="1400"/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body" idx="3"/>
          </p:nvPr>
        </p:nvSpPr>
        <p:spPr>
          <a:xfrm>
            <a:off x="7061087" y="1200150"/>
            <a:ext cx="1524300" cy="3010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▪"/>
              <a:defRPr sz="1400"/>
            </a:lvl1pPr>
            <a:lvl2pPr marL="914400" lvl="1" indent="-317500" rtl="0">
              <a:spcBef>
                <a:spcPts val="600"/>
              </a:spcBef>
              <a:spcAft>
                <a:spcPts val="0"/>
              </a:spcAft>
              <a:buSzPts val="1400"/>
              <a:buChar char="▫"/>
              <a:defRPr sz="1400"/>
            </a:lvl2pPr>
            <a:lvl3pPr marL="1371600" lvl="2" indent="-317500" rtl="0">
              <a:spcBef>
                <a:spcPts val="600"/>
              </a:spcBef>
              <a:spcAft>
                <a:spcPts val="0"/>
              </a:spcAft>
              <a:buSzPts val="1400"/>
              <a:buChar char="▫"/>
              <a:defRPr sz="1400"/>
            </a:lvl3pPr>
            <a:lvl4pPr marL="1828800" lvl="3" indent="-317500" rtl="0">
              <a:spcBef>
                <a:spcPts val="600"/>
              </a:spcBef>
              <a:spcAft>
                <a:spcPts val="0"/>
              </a:spcAft>
              <a:buSzPts val="1400"/>
              <a:buChar char="▫"/>
              <a:defRPr sz="1400"/>
            </a:lvl4pPr>
            <a:lvl5pPr marL="2286000" lvl="4" indent="-317500" rtl="0">
              <a:spcBef>
                <a:spcPts val="600"/>
              </a:spcBef>
              <a:spcAft>
                <a:spcPts val="0"/>
              </a:spcAft>
              <a:buSzPts val="1400"/>
              <a:buChar char="▫"/>
              <a:defRPr sz="1400"/>
            </a:lvl5pPr>
            <a:lvl6pPr marL="2743200" lvl="5" indent="-317500" rtl="0">
              <a:spcBef>
                <a:spcPts val="600"/>
              </a:spcBef>
              <a:spcAft>
                <a:spcPts val="0"/>
              </a:spcAft>
              <a:buSzPts val="1400"/>
              <a:buChar char="▫"/>
              <a:defRPr sz="1400"/>
            </a:lvl6pPr>
            <a:lvl7pPr marL="3200400" lvl="6" indent="-317500" rtl="0">
              <a:spcBef>
                <a:spcPts val="600"/>
              </a:spcBef>
              <a:spcAft>
                <a:spcPts val="0"/>
              </a:spcAft>
              <a:buSzPts val="1400"/>
              <a:buChar char="▫"/>
              <a:defRPr sz="1400"/>
            </a:lvl7pPr>
            <a:lvl8pPr marL="3657600" lvl="7" indent="-317500" rtl="0">
              <a:spcBef>
                <a:spcPts val="600"/>
              </a:spcBef>
              <a:spcAft>
                <a:spcPts val="0"/>
              </a:spcAft>
              <a:buSzPts val="1400"/>
              <a:buChar char="▫"/>
              <a:defRPr sz="1400"/>
            </a:lvl8pPr>
            <a:lvl9pPr marL="4114800" lvl="8" indent="-317500" rtl="0">
              <a:spcBef>
                <a:spcPts val="600"/>
              </a:spcBef>
              <a:spcAft>
                <a:spcPts val="600"/>
              </a:spcAft>
              <a:buSzPts val="1400"/>
              <a:buChar char="▫"/>
              <a:defRPr sz="1400"/>
            </a:lvl9pPr>
          </a:lstStyle>
          <a:p>
            <a:endParaRPr/>
          </a:p>
        </p:txBody>
      </p:sp>
      <p:sp>
        <p:nvSpPr>
          <p:cNvPr id="48" name="Google Shape;48;p8"/>
          <p:cNvSpPr txBox="1">
            <a:spLocks noGrp="1"/>
          </p:cNvSpPr>
          <p:nvPr>
            <p:ph type="sldNum" idx="12"/>
          </p:nvPr>
        </p:nvSpPr>
        <p:spPr>
          <a:xfrm>
            <a:off x="8456478" y="129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solidFill>
          <a:schemeClr val="lt1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9"/>
          <p:cNvSpPr/>
          <p:nvPr/>
        </p:nvSpPr>
        <p:spPr>
          <a:xfrm>
            <a:off x="790026" y="-743550"/>
            <a:ext cx="2750366" cy="2750258"/>
          </a:xfrm>
          <a:custGeom>
            <a:avLst/>
            <a:gdLst/>
            <a:ahLst/>
            <a:cxnLst/>
            <a:rect l="l" t="t" r="r" b="b"/>
            <a:pathLst>
              <a:path w="1376904" h="1376850" extrusionOk="0">
                <a:moveTo>
                  <a:pt x="942939" y="1234196"/>
                </a:moveTo>
                <a:cubicBezTo>
                  <a:pt x="1182091" y="1122691"/>
                  <a:pt x="1315111" y="1060655"/>
                  <a:pt x="1361424" y="933406"/>
                </a:cubicBezTo>
                <a:cubicBezTo>
                  <a:pt x="1407736" y="806157"/>
                  <a:pt x="1345722" y="673115"/>
                  <a:pt x="1234195" y="433964"/>
                </a:cubicBezTo>
                <a:cubicBezTo>
                  <a:pt x="1122669" y="194812"/>
                  <a:pt x="1060654" y="61792"/>
                  <a:pt x="933405" y="15479"/>
                </a:cubicBezTo>
                <a:cubicBezTo>
                  <a:pt x="806156" y="-30833"/>
                  <a:pt x="673115" y="31202"/>
                  <a:pt x="433963" y="142645"/>
                </a:cubicBezTo>
                <a:cubicBezTo>
                  <a:pt x="194811" y="254087"/>
                  <a:pt x="61791" y="316186"/>
                  <a:pt x="15478" y="443456"/>
                </a:cubicBezTo>
                <a:cubicBezTo>
                  <a:pt x="-30834" y="570726"/>
                  <a:pt x="31202" y="703746"/>
                  <a:pt x="142707" y="942877"/>
                </a:cubicBezTo>
                <a:cubicBezTo>
                  <a:pt x="254212" y="1182008"/>
                  <a:pt x="316248" y="1315049"/>
                  <a:pt x="443518" y="1361362"/>
                </a:cubicBezTo>
                <a:cubicBezTo>
                  <a:pt x="570788" y="1407674"/>
                  <a:pt x="703808" y="1345722"/>
                  <a:pt x="942939" y="1234196"/>
                </a:cubicBezTo>
                <a:close/>
              </a:path>
            </a:pathLst>
          </a:cu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" name="Google Shape;51;p9"/>
          <p:cNvSpPr txBox="1">
            <a:spLocks noGrp="1"/>
          </p:cNvSpPr>
          <p:nvPr>
            <p:ph type="title"/>
          </p:nvPr>
        </p:nvSpPr>
        <p:spPr>
          <a:xfrm>
            <a:off x="558600" y="514350"/>
            <a:ext cx="2824200" cy="461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sldNum" idx="12"/>
          </p:nvPr>
        </p:nvSpPr>
        <p:spPr>
          <a:xfrm>
            <a:off x="8456478" y="129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Big hole" type="blank">
  <p:cSld name="BLANK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>
            <a:spLocks noGrp="1"/>
          </p:cNvSpPr>
          <p:nvPr>
            <p:ph type="sldNum" idx="12"/>
          </p:nvPr>
        </p:nvSpPr>
        <p:spPr>
          <a:xfrm>
            <a:off x="8456478" y="129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sp>
        <p:nvSpPr>
          <p:cNvPr id="59" name="Google Shape;59;p11"/>
          <p:cNvSpPr/>
          <p:nvPr/>
        </p:nvSpPr>
        <p:spPr>
          <a:xfrm>
            <a:off x="-14" y="-4"/>
            <a:ext cx="9162955" cy="5148516"/>
          </a:xfrm>
          <a:custGeom>
            <a:avLst/>
            <a:gdLst/>
            <a:ahLst/>
            <a:cxnLst/>
            <a:rect l="l" t="t" r="r" b="b"/>
            <a:pathLst>
              <a:path w="4014438" h="2258121" extrusionOk="0">
                <a:moveTo>
                  <a:pt x="3432199" y="0"/>
                </a:moveTo>
                <a:cubicBezTo>
                  <a:pt x="3485662" y="101239"/>
                  <a:pt x="3541529" y="221045"/>
                  <a:pt x="3606618" y="360589"/>
                </a:cubicBezTo>
                <a:cubicBezTo>
                  <a:pt x="3810894" y="798685"/>
                  <a:pt x="3924532" y="1042395"/>
                  <a:pt x="3839685" y="1275525"/>
                </a:cubicBezTo>
                <a:cubicBezTo>
                  <a:pt x="3754838" y="1508656"/>
                  <a:pt x="3511128" y="1622293"/>
                  <a:pt x="3073032" y="1826591"/>
                </a:cubicBezTo>
                <a:cubicBezTo>
                  <a:pt x="2634936" y="2030888"/>
                  <a:pt x="2391226" y="2144401"/>
                  <a:pt x="2158096" y="2059658"/>
                </a:cubicBezTo>
                <a:cubicBezTo>
                  <a:pt x="1924966" y="1974916"/>
                  <a:pt x="1811306" y="1731101"/>
                  <a:pt x="1607030" y="1293005"/>
                </a:cubicBezTo>
                <a:cubicBezTo>
                  <a:pt x="1402754" y="854908"/>
                  <a:pt x="1289095" y="611199"/>
                  <a:pt x="1373942" y="378068"/>
                </a:cubicBezTo>
                <a:cubicBezTo>
                  <a:pt x="1432005" y="218536"/>
                  <a:pt x="1564481" y="114955"/>
                  <a:pt x="1782682" y="0"/>
                </a:cubicBezTo>
                <a:lnTo>
                  <a:pt x="0" y="0"/>
                </a:lnTo>
                <a:lnTo>
                  <a:pt x="0" y="2258122"/>
                </a:lnTo>
                <a:lnTo>
                  <a:pt x="4014439" y="2258122"/>
                </a:lnTo>
                <a:lnTo>
                  <a:pt x="401443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chemeClr val="accent4"/>
            </a:gs>
            <a:gs pos="20000">
              <a:schemeClr val="accent4"/>
            </a:gs>
            <a:gs pos="79000">
              <a:schemeClr val="accent3"/>
            </a:gs>
            <a:gs pos="100000">
              <a:schemeClr val="accent3"/>
            </a:gs>
          </a:gsLst>
          <a:lin ang="5400012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58600" y="1123950"/>
            <a:ext cx="2595300" cy="6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651875" y="1200150"/>
            <a:ext cx="4933500" cy="30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Karla"/>
              <a:buChar char="▪"/>
              <a:defRPr sz="20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1pPr>
            <a:lvl2pPr marL="914400" lvl="1" indent="-355600"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Karla"/>
              <a:buChar char="▫"/>
              <a:defRPr sz="20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2pPr>
            <a:lvl3pPr marL="1371600" lvl="2" indent="-355600"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Karla"/>
              <a:buChar char="▫"/>
              <a:defRPr sz="20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3pPr>
            <a:lvl4pPr marL="1828800" lvl="3" indent="-35560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Karla"/>
              <a:buChar char="▫"/>
              <a:defRPr sz="20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4pPr>
            <a:lvl5pPr marL="2286000" lvl="4" indent="-35560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Karla"/>
              <a:buChar char="▫"/>
              <a:defRPr sz="20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5pPr>
            <a:lvl6pPr marL="2743200" lvl="5" indent="-35560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Karla"/>
              <a:buChar char="▫"/>
              <a:defRPr sz="20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6pPr>
            <a:lvl7pPr marL="3200400" lvl="6" indent="-35560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Karla"/>
              <a:buChar char="▫"/>
              <a:defRPr sz="20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7pPr>
            <a:lvl8pPr marL="3657600" lvl="7" indent="-35560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Karla"/>
              <a:buChar char="▫"/>
              <a:defRPr sz="20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8pPr>
            <a:lvl9pPr marL="4114800" lvl="8" indent="-355600">
              <a:spcBef>
                <a:spcPts val="600"/>
              </a:spcBef>
              <a:spcAft>
                <a:spcPts val="600"/>
              </a:spcAft>
              <a:buClr>
                <a:schemeClr val="dk2"/>
              </a:buClr>
              <a:buSzPts val="2000"/>
              <a:buFont typeface="Karla"/>
              <a:buChar char="▫"/>
              <a:defRPr sz="20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56478" y="129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r">
              <a:buNone/>
              <a:defRPr sz="12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1pPr>
            <a:lvl2pPr lvl="1" algn="r">
              <a:buNone/>
              <a:defRPr sz="12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2pPr>
            <a:lvl3pPr lvl="2" algn="r">
              <a:buNone/>
              <a:defRPr sz="12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3pPr>
            <a:lvl4pPr lvl="3" algn="r">
              <a:buNone/>
              <a:defRPr sz="12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4pPr>
            <a:lvl5pPr lvl="4" algn="r">
              <a:buNone/>
              <a:defRPr sz="12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5pPr>
            <a:lvl6pPr lvl="5" algn="r">
              <a:buNone/>
              <a:defRPr sz="12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6pPr>
            <a:lvl7pPr lvl="6" algn="r">
              <a:buNone/>
              <a:defRPr sz="12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7pPr>
            <a:lvl8pPr lvl="7" algn="r">
              <a:buNone/>
              <a:defRPr sz="12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8pPr>
            <a:lvl9pPr lvl="8" algn="r">
              <a:buNone/>
              <a:defRPr sz="12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7" r:id="rId8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jmvelarde@up.edu.mx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mailto:0232610@up.edu.mx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>
            <a:spLocks noGrp="1"/>
          </p:cNvSpPr>
          <p:nvPr>
            <p:ph type="ctrTitle"/>
          </p:nvPr>
        </p:nvSpPr>
        <p:spPr>
          <a:xfrm>
            <a:off x="914400" y="2277835"/>
            <a:ext cx="5396700" cy="861489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Visión</a:t>
            </a:r>
            <a:r>
              <a:rPr lang="en" dirty="0"/>
              <a:t> de los </a:t>
            </a:r>
            <a:r>
              <a:rPr lang="en" dirty="0" err="1"/>
              <a:t>datos</a:t>
            </a:r>
            <a:endParaRPr dirty="0"/>
          </a:p>
        </p:txBody>
      </p:sp>
      <p:sp>
        <p:nvSpPr>
          <p:cNvPr id="3" name="Google Shape;70;p14">
            <a:extLst>
              <a:ext uri="{FF2B5EF4-FFF2-40B4-BE49-F238E27FC236}">
                <a16:creationId xmlns:a16="http://schemas.microsoft.com/office/drawing/2014/main" id="{B6364A03-B5C7-3A4B-BF80-11D116418B1A}"/>
              </a:ext>
            </a:extLst>
          </p:cNvPr>
          <p:cNvSpPr txBox="1">
            <a:spLocks/>
          </p:cNvSpPr>
          <p:nvPr/>
        </p:nvSpPr>
        <p:spPr>
          <a:xfrm>
            <a:off x="914400" y="3139324"/>
            <a:ext cx="5396700" cy="1670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Encode Sans Semi Condensed"/>
              <a:buNone/>
              <a:defRPr sz="48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Encode Sans Semi Condensed"/>
              <a:buNone/>
              <a:defRPr sz="48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Encode Sans Semi Condensed"/>
              <a:buNone/>
              <a:defRPr sz="48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Encode Sans Semi Condensed"/>
              <a:buNone/>
              <a:defRPr sz="48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Encode Sans Semi Condensed"/>
              <a:buNone/>
              <a:defRPr sz="48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Encode Sans Semi Condensed"/>
              <a:buNone/>
              <a:defRPr sz="48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Encode Sans Semi Condensed"/>
              <a:buNone/>
              <a:defRPr sz="48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Encode Sans Semi Condensed"/>
              <a:buNone/>
              <a:defRPr sz="48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Encode Sans Semi Condensed"/>
              <a:buNone/>
              <a:defRPr sz="48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9pPr>
          </a:lstStyle>
          <a:p>
            <a:r>
              <a:rPr lang="es-MX" sz="1800" b="0" dirty="0"/>
              <a:t>Universidad Panamericana</a:t>
            </a:r>
          </a:p>
          <a:p>
            <a:endParaRPr lang="es-MX" sz="1800" b="0" dirty="0"/>
          </a:p>
          <a:p>
            <a:r>
              <a:rPr lang="es-MX" sz="1800" b="0" dirty="0"/>
              <a:t>Contacto: </a:t>
            </a:r>
          </a:p>
          <a:p>
            <a:r>
              <a:rPr lang="es-MX" sz="1800" b="0" dirty="0">
                <a:hlinkClick r:id="rId3"/>
              </a:rPr>
              <a:t>jmvelarde@up.edu.mx</a:t>
            </a:r>
            <a:endParaRPr lang="es-MX" sz="1800" b="0" dirty="0"/>
          </a:p>
          <a:p>
            <a:r>
              <a:rPr lang="es-MX" sz="1800" b="0" dirty="0">
                <a:hlinkClick r:id="rId4"/>
              </a:rPr>
              <a:t>0232610@up.edu.mx</a:t>
            </a:r>
            <a:endParaRPr lang="es-MX" sz="1800" b="0" dirty="0"/>
          </a:p>
          <a:p>
            <a:endParaRPr lang="es-MX" sz="1800" b="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477AC0-0E55-3149-A9C0-2B655997C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Modelado lógico de datos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4EF3F3D-9B9C-9E4C-8065-C543E8E112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15790" y="1865257"/>
            <a:ext cx="5827461" cy="2034600"/>
          </a:xfrm>
        </p:spPr>
        <p:txBody>
          <a:bodyPr/>
          <a:lstStyle/>
          <a:p>
            <a:r>
              <a:rPr lang="es-MX" b="1" i="1" dirty="0"/>
              <a:t>Definición</a:t>
            </a:r>
            <a:r>
              <a:rPr lang="es-MX" dirty="0"/>
              <a:t>: Método de descubrimiento de datos, relaciones y reglas de una empresa, llamados en su conjunto reglas de negocio. </a:t>
            </a:r>
          </a:p>
          <a:p>
            <a:r>
              <a:rPr lang="es-MX" b="1" i="1" dirty="0"/>
              <a:t>Propósito</a:t>
            </a:r>
            <a:r>
              <a:rPr lang="es-MX" dirty="0"/>
              <a:t>: </a:t>
            </a:r>
            <a:r>
              <a:rPr lang="es-ES" dirty="0"/>
              <a:t>Los modelos de negocio debe crear modelos lógicos de datos para que usuarios y desarrolladores puedan entender las reglas de negocio.</a:t>
            </a:r>
          </a:p>
          <a:p>
            <a:endParaRPr lang="es-MX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B3D1C2A-A202-614D-B4FD-431AD4A00A2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10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0520017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>
            <a:spLocks noGrp="1"/>
          </p:cNvSpPr>
          <p:nvPr>
            <p:ph type="ctrTitle"/>
          </p:nvPr>
        </p:nvSpPr>
        <p:spPr>
          <a:xfrm>
            <a:off x="3422975" y="2718475"/>
            <a:ext cx="50352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Conceptos del modelado de datos</a:t>
            </a:r>
            <a:endParaRPr dirty="0"/>
          </a:p>
        </p:txBody>
      </p:sp>
      <p:sp>
        <p:nvSpPr>
          <p:cNvPr id="94" name="Google Shape;94;p17"/>
          <p:cNvSpPr/>
          <p:nvPr/>
        </p:nvSpPr>
        <p:spPr>
          <a:xfrm>
            <a:off x="1242646" y="1568299"/>
            <a:ext cx="1577503" cy="255159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s-ES" b="1" i="0" dirty="0">
                <a:ln>
                  <a:noFill/>
                </a:ln>
                <a:solidFill>
                  <a:schemeClr val="lt1"/>
                </a:solidFill>
                <a:latin typeface="Encode Sans Semi Condensed"/>
              </a:rPr>
              <a:t>3</a:t>
            </a:r>
            <a:endParaRPr b="1" i="0" dirty="0">
              <a:ln>
                <a:noFill/>
              </a:ln>
              <a:solidFill>
                <a:schemeClr val="lt1"/>
              </a:solidFill>
              <a:latin typeface="Encode Sans Semi Condensed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CF9BA49-DB74-BF44-9254-06B838A2CA1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MX" dirty="0"/>
              <a:t>Entidades, Atributos, Claves, Relaciones, Integridad referencial</a:t>
            </a:r>
          </a:p>
        </p:txBody>
      </p:sp>
    </p:spTree>
    <p:extLst>
      <p:ext uri="{BB962C8B-B14F-4D97-AF65-F5344CB8AC3E}">
        <p14:creationId xmlns:p14="http://schemas.microsoft.com/office/powerpoint/2010/main" val="15754663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8A6EE3-758D-514A-8E9E-BD3D6804B7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807" y="2368200"/>
            <a:ext cx="1546326" cy="674100"/>
          </a:xfrm>
        </p:spPr>
        <p:txBody>
          <a:bodyPr/>
          <a:lstStyle/>
          <a:p>
            <a:r>
              <a:rPr lang="es-MX" dirty="0"/>
              <a:t>Entidades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D5DA7CA-8265-1A4D-ADE7-3535AF968A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40100" y="728202"/>
            <a:ext cx="2331900" cy="3010200"/>
          </a:xfrm>
        </p:spPr>
        <p:txBody>
          <a:bodyPr/>
          <a:lstStyle/>
          <a:p>
            <a:pPr marL="127000" indent="0">
              <a:buNone/>
            </a:pPr>
            <a:r>
              <a:rPr lang="es-MX" b="1" i="1" dirty="0"/>
              <a:t>Definición</a:t>
            </a:r>
          </a:p>
          <a:p>
            <a:pPr marL="127000" indent="0">
              <a:buNone/>
            </a:pPr>
            <a:endParaRPr lang="es-MX" dirty="0"/>
          </a:p>
          <a:p>
            <a:r>
              <a:rPr lang="es-ES" dirty="0"/>
              <a:t>Las entidades son cosas, casi siempre físicas, que tienen hechos asociados.</a:t>
            </a:r>
          </a:p>
          <a:p>
            <a:r>
              <a:rPr lang="es-ES" dirty="0"/>
              <a:t>Las descripciones de los tipos de entidades deben ser lo más extensas posible en el desarrollo del modelo.</a:t>
            </a:r>
            <a:endParaRPr lang="en-US" dirty="0"/>
          </a:p>
          <a:p>
            <a:pPr marL="127000" indent="0">
              <a:buNone/>
            </a:pPr>
            <a:endParaRPr lang="es-MX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6B1FB49-1849-0B47-8B0F-67ADE68FE448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5265345" y="728202"/>
            <a:ext cx="3625848" cy="3010200"/>
          </a:xfrm>
        </p:spPr>
        <p:txBody>
          <a:bodyPr/>
          <a:lstStyle/>
          <a:p>
            <a:pPr marL="127000" indent="0">
              <a:buNone/>
            </a:pPr>
            <a:r>
              <a:rPr lang="es-MX" b="1" i="1" dirty="0"/>
              <a:t>Descripción</a:t>
            </a:r>
          </a:p>
          <a:p>
            <a:pPr marL="127000" indent="0">
              <a:buNone/>
            </a:pPr>
            <a:endParaRPr lang="es-MX" b="1" i="1" dirty="0"/>
          </a:p>
          <a:p>
            <a:r>
              <a:rPr lang="es-ES" dirty="0"/>
              <a:t>Mala descripción: </a:t>
            </a:r>
          </a:p>
          <a:p>
            <a:pPr marL="127000" indent="0">
              <a:buNone/>
            </a:pPr>
            <a:r>
              <a:rPr lang="es-ES" dirty="0"/>
              <a:t>       Proveedor: a quien compramos los  productos</a:t>
            </a:r>
          </a:p>
          <a:p>
            <a:r>
              <a:rPr lang="es-ES" dirty="0"/>
              <a:t>Buena descripción:</a:t>
            </a:r>
          </a:p>
          <a:p>
            <a:pPr marL="584200" lvl="1" indent="0">
              <a:buNone/>
            </a:pPr>
            <a:r>
              <a:rPr lang="es-ES" dirty="0"/>
              <a:t>Proveedor: empresa a la que acudimos para la obtención de productos. Los proveedores se evalúan según el precio, la calidad, el rendimiento de entregas y la estabilidad financiera. </a:t>
            </a:r>
            <a:endParaRPr lang="en-US" dirty="0"/>
          </a:p>
          <a:p>
            <a:pPr marL="127000" indent="0">
              <a:buNone/>
            </a:pPr>
            <a:endParaRPr lang="es-MX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0B703D97-0D12-F842-BF94-61A45980C74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12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3935292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8A6EE3-758D-514A-8E9E-BD3D6804B7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4188" y="1117190"/>
            <a:ext cx="1546326" cy="674100"/>
          </a:xfrm>
        </p:spPr>
        <p:txBody>
          <a:bodyPr/>
          <a:lstStyle/>
          <a:p>
            <a:r>
              <a:rPr lang="es-MX" dirty="0"/>
              <a:t>Atributos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D5DA7CA-8265-1A4D-ADE7-3535AF968A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27000" indent="0">
              <a:buNone/>
            </a:pPr>
            <a:r>
              <a:rPr lang="es-MX" b="1" i="1" dirty="0"/>
              <a:t>Definición</a:t>
            </a:r>
          </a:p>
          <a:p>
            <a:pPr marL="127000" indent="0">
              <a:buNone/>
            </a:pPr>
            <a:endParaRPr lang="es-MX" dirty="0"/>
          </a:p>
          <a:p>
            <a:pPr marL="127000" indent="0">
              <a:buNone/>
            </a:pPr>
            <a:r>
              <a:rPr lang="es-ES" dirty="0"/>
              <a:t>Los atributos son datos o propiedades asociadas a un tipo de entidad.</a:t>
            </a:r>
          </a:p>
          <a:p>
            <a:pPr marL="127000" indent="0">
              <a:buNone/>
            </a:pPr>
            <a:endParaRPr lang="es-MX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6B1FB49-1849-0B47-8B0F-67ADE68FE448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6253487" y="1200150"/>
            <a:ext cx="2331900" cy="2236224"/>
          </a:xfrm>
        </p:spPr>
        <p:txBody>
          <a:bodyPr/>
          <a:lstStyle/>
          <a:p>
            <a:pPr marL="127000" indent="0">
              <a:buNone/>
            </a:pPr>
            <a:r>
              <a:rPr lang="es-MX" b="1" i="1" dirty="0"/>
              <a:t>Ejemplo</a:t>
            </a:r>
            <a:r>
              <a:rPr lang="es-MX" dirty="0"/>
              <a:t> (Atributos de un empleado)</a:t>
            </a:r>
          </a:p>
          <a:p>
            <a:pPr marL="127000" indent="0">
              <a:buNone/>
            </a:pPr>
            <a:endParaRPr lang="es-MX" dirty="0"/>
          </a:p>
          <a:p>
            <a:r>
              <a:rPr lang="es-MX" dirty="0"/>
              <a:t>ID</a:t>
            </a:r>
          </a:p>
          <a:p>
            <a:r>
              <a:rPr lang="es-MX" dirty="0"/>
              <a:t>CURP</a:t>
            </a:r>
          </a:p>
          <a:p>
            <a:r>
              <a:rPr lang="es-MX" dirty="0"/>
              <a:t>Dirección</a:t>
            </a:r>
          </a:p>
          <a:p>
            <a:r>
              <a:rPr lang="es-MX" dirty="0"/>
              <a:t>Teléfono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0B703D97-0D12-F842-BF94-61A45980C74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13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2129730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8A6EE3-758D-514A-8E9E-BD3D6804B7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4188" y="1117190"/>
            <a:ext cx="1546326" cy="674100"/>
          </a:xfrm>
        </p:spPr>
        <p:txBody>
          <a:bodyPr/>
          <a:lstStyle/>
          <a:p>
            <a:r>
              <a:rPr lang="es-MX" dirty="0"/>
              <a:t>Relaciones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D5DA7CA-8265-1A4D-ADE7-3535AF968A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27000" indent="0">
              <a:buNone/>
            </a:pPr>
            <a:r>
              <a:rPr lang="es-MX" b="1" i="1" dirty="0"/>
              <a:t>Definición</a:t>
            </a:r>
          </a:p>
          <a:p>
            <a:pPr marL="127000" indent="0">
              <a:buNone/>
            </a:pPr>
            <a:endParaRPr lang="es-MX" b="1" i="1" dirty="0"/>
          </a:p>
          <a:p>
            <a:pPr marL="127000" indent="0">
              <a:buNone/>
            </a:pPr>
            <a:r>
              <a:rPr lang="es-ES" dirty="0"/>
              <a:t>Las relaciones son las líneas entre un conjunto de entidades.</a:t>
            </a:r>
          </a:p>
          <a:p>
            <a:pPr marL="127000" indent="0">
              <a:buNone/>
            </a:pPr>
            <a:r>
              <a:rPr lang="es-ES" dirty="0"/>
              <a:t>La </a:t>
            </a:r>
            <a:r>
              <a:rPr lang="es-ES" i="1" dirty="0" err="1"/>
              <a:t>cardinalidad</a:t>
            </a:r>
            <a:r>
              <a:rPr lang="es-ES" dirty="0"/>
              <a:t> es el número esperado de instancias relacionadas entre las dos entidades de la relación.</a:t>
            </a:r>
          </a:p>
          <a:p>
            <a:pPr marL="127000" indent="0">
              <a:buNone/>
            </a:pPr>
            <a:endParaRPr lang="es-MX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6B1FB49-1849-0B47-8B0F-67ADE68FE448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pPr marL="127000" indent="0">
              <a:buNone/>
            </a:pPr>
            <a:r>
              <a:rPr lang="es-MX" b="1" i="1" dirty="0"/>
              <a:t>Relaciones recurrentes</a:t>
            </a:r>
          </a:p>
          <a:p>
            <a:pPr marL="127000" indent="0">
              <a:buNone/>
            </a:pPr>
            <a:endParaRPr lang="es-MX" b="1" i="1" dirty="0"/>
          </a:p>
          <a:p>
            <a:pPr marL="127000" indent="0">
              <a:buNone/>
            </a:pPr>
            <a:r>
              <a:rPr lang="es-ES" dirty="0"/>
              <a:t>La relación recurrente se da entre dos tablas: la real y la copia virtual. </a:t>
            </a:r>
          </a:p>
          <a:p>
            <a:pPr marL="127000" indent="0">
              <a:buNone/>
            </a:pPr>
            <a:r>
              <a:rPr lang="es-ES" dirty="0"/>
              <a:t>En este caso, una tabla de directores y una de empleados.</a:t>
            </a:r>
            <a:endParaRPr lang="en-US" dirty="0"/>
          </a:p>
          <a:p>
            <a:pPr marL="127000" indent="0">
              <a:buNone/>
            </a:pPr>
            <a:endParaRPr lang="es-MX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0B703D97-0D12-F842-BF94-61A45980C74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14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814991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DB4ECF-58D1-D248-BA85-1FFB9B9700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Relaciones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6DE5EB1E-DF8F-6F49-B222-AF7C1906C1C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15</a:t>
            </a:fld>
            <a:endParaRPr lang="es-MX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A0EBA47-BECA-8A4F-AFF8-30AF9C1CCBF7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381125" y="1552575"/>
            <a:ext cx="6381750" cy="2038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4072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DB4ECF-58D1-D248-BA85-1FFB9B9700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600" y="514350"/>
            <a:ext cx="3172742" cy="461400"/>
          </a:xfrm>
        </p:spPr>
        <p:txBody>
          <a:bodyPr/>
          <a:lstStyle/>
          <a:p>
            <a:r>
              <a:rPr lang="es-MX" dirty="0"/>
              <a:t>Relaciones recurrentes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6DE5EB1E-DF8F-6F49-B222-AF7C1906C1C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16</a:t>
            </a:fld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3AB1EEE-C2BA-714B-BDF8-02D4BA8D5103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486025" y="1171575"/>
            <a:ext cx="4171950" cy="280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1483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8A6EE3-758D-514A-8E9E-BD3D6804B7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7530" y="1200150"/>
            <a:ext cx="1546326" cy="674100"/>
          </a:xfrm>
        </p:spPr>
        <p:txBody>
          <a:bodyPr/>
          <a:lstStyle/>
          <a:p>
            <a:r>
              <a:rPr lang="es-MX" dirty="0"/>
              <a:t>Claves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D5DA7CA-8265-1A4D-ADE7-3535AF968A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27000" indent="0">
              <a:buNone/>
            </a:pPr>
            <a:r>
              <a:rPr lang="es-MX" b="1" i="1" dirty="0"/>
              <a:t>Primarias</a:t>
            </a:r>
          </a:p>
          <a:p>
            <a:pPr marL="127000" indent="0">
              <a:buNone/>
            </a:pPr>
            <a:endParaRPr lang="es-MX" b="1" i="1" dirty="0"/>
          </a:p>
          <a:p>
            <a:pPr marL="127000" indent="0">
              <a:buNone/>
            </a:pPr>
            <a:r>
              <a:rPr lang="es-ES" dirty="0"/>
              <a:t>Uno o más atributos que identifican unívocamente un registro</a:t>
            </a:r>
            <a:endParaRPr lang="es-MX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6B1FB49-1849-0B47-8B0F-67ADE68FE448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pPr marL="127000" indent="0">
              <a:buNone/>
            </a:pPr>
            <a:r>
              <a:rPr lang="es-MX" b="1" i="1" dirty="0"/>
              <a:t>Foráneas</a:t>
            </a:r>
          </a:p>
          <a:p>
            <a:pPr marL="127000" indent="0">
              <a:buNone/>
            </a:pPr>
            <a:endParaRPr lang="es-MX" b="1" i="1" dirty="0"/>
          </a:p>
          <a:p>
            <a:pPr marL="127000" indent="0">
              <a:buNone/>
            </a:pPr>
            <a:r>
              <a:rPr lang="es-ES" dirty="0"/>
              <a:t>Es la clave principal de una entidad padre y que se conserva como atributo ajeno a la clave principal en la entidad hijo.</a:t>
            </a:r>
            <a:endParaRPr lang="en-US" dirty="0"/>
          </a:p>
          <a:p>
            <a:pPr marL="127000" indent="0">
              <a:buNone/>
            </a:pPr>
            <a:endParaRPr lang="es-MX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0B703D97-0D12-F842-BF94-61A45980C74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17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3017211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FED8D8-A4F2-D045-90F1-09E804D1EC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67557" y="2361638"/>
            <a:ext cx="2595300" cy="674100"/>
          </a:xfrm>
        </p:spPr>
        <p:txBody>
          <a:bodyPr/>
          <a:lstStyle/>
          <a:p>
            <a:r>
              <a:rPr lang="es-MX" dirty="0"/>
              <a:t>Claves primarias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300BF06-45A2-CF48-8E36-5181A27BF2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92370" y="180954"/>
            <a:ext cx="3795463" cy="2042337"/>
          </a:xfrm>
        </p:spPr>
        <p:txBody>
          <a:bodyPr/>
          <a:lstStyle/>
          <a:p>
            <a:pPr marL="127000" indent="0">
              <a:buNone/>
            </a:pPr>
            <a:r>
              <a:rPr lang="es-MX" dirty="0"/>
              <a:t>Problemas al escogerla</a:t>
            </a:r>
          </a:p>
          <a:p>
            <a:pPr marL="127000" indent="0">
              <a:buNone/>
            </a:pPr>
            <a:endParaRPr lang="es-MX" dirty="0"/>
          </a:p>
          <a:p>
            <a:r>
              <a:rPr lang="es-ES" dirty="0"/>
              <a:t>Estabilidad.</a:t>
            </a:r>
          </a:p>
          <a:p>
            <a:r>
              <a:rPr lang="es-ES" dirty="0"/>
              <a:t>Control.</a:t>
            </a:r>
          </a:p>
          <a:p>
            <a:r>
              <a:rPr lang="es-ES" dirty="0"/>
              <a:t>CURP</a:t>
            </a:r>
          </a:p>
          <a:p>
            <a:r>
              <a:rPr lang="es-ES" dirty="0"/>
              <a:t>Usar un sistema de claves generadas, si es posible.</a:t>
            </a:r>
            <a:endParaRPr lang="en-US" dirty="0"/>
          </a:p>
          <a:p>
            <a:pPr marL="127000" indent="0">
              <a:buNone/>
            </a:pPr>
            <a:endParaRPr lang="es-MX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E533BF8-922A-1C47-A4EF-14274CF5BCE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18</a:t>
            </a:fld>
            <a:endParaRPr lang="es-MX"/>
          </a:p>
        </p:txBody>
      </p:sp>
      <p:pic>
        <p:nvPicPr>
          <p:cNvPr id="1026" name="Picture 2" descr="Standard Query Language">
            <a:extLst>
              <a:ext uri="{FF2B5EF4-FFF2-40B4-BE49-F238E27FC236}">
                <a16:creationId xmlns:a16="http://schemas.microsoft.com/office/drawing/2014/main" id="{12FFA089-57A6-CA4C-811C-F60917F9C5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6294" y="2361638"/>
            <a:ext cx="4047613" cy="2600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92643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FED8D8-A4F2-D045-90F1-09E804D1EC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9986" y="2361638"/>
            <a:ext cx="2595300" cy="674100"/>
          </a:xfrm>
        </p:spPr>
        <p:txBody>
          <a:bodyPr/>
          <a:lstStyle/>
          <a:p>
            <a:r>
              <a:rPr lang="es-MX" dirty="0"/>
              <a:t>Claves foráneas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E533BF8-922A-1C47-A4EF-14274CF5BCE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19</a:t>
            </a:fld>
            <a:endParaRPr lang="es-MX"/>
          </a:p>
        </p:txBody>
      </p:sp>
      <p:pic>
        <p:nvPicPr>
          <p:cNvPr id="3074" name="Picture 2" descr="Diferencia entre llave primaria (Primary Key) y llave foránea (Foreign Key)  | Blog en Español">
            <a:extLst>
              <a:ext uri="{FF2B5EF4-FFF2-40B4-BE49-F238E27FC236}">
                <a16:creationId xmlns:a16="http://schemas.microsoft.com/office/drawing/2014/main" id="{58E66436-4216-564D-877B-E6FA6E8CAF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9992" y="856837"/>
            <a:ext cx="4666048" cy="3009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20415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>
            <a:spLocks noGrp="1"/>
          </p:cNvSpPr>
          <p:nvPr>
            <p:ph type="ctrTitle"/>
          </p:nvPr>
        </p:nvSpPr>
        <p:spPr>
          <a:xfrm>
            <a:off x="3422975" y="2718475"/>
            <a:ext cx="50352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Visión de datos</a:t>
            </a:r>
            <a:endParaRPr dirty="0"/>
          </a:p>
        </p:txBody>
      </p:sp>
      <p:sp>
        <p:nvSpPr>
          <p:cNvPr id="94" name="Google Shape;94;p17"/>
          <p:cNvSpPr/>
          <p:nvPr/>
        </p:nvSpPr>
        <p:spPr>
          <a:xfrm>
            <a:off x="1789899" y="1568299"/>
            <a:ext cx="1030250" cy="255159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Encode Sans Semi Condensed"/>
              </a:rPr>
              <a:t>1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CF9BA49-DB74-BF44-9254-06B838A2CA1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MX" dirty="0"/>
              <a:t>Diseño de BD en niveles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FED8D8-A4F2-D045-90F1-09E804D1EC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82721" y="2022425"/>
            <a:ext cx="2291742" cy="674100"/>
          </a:xfrm>
        </p:spPr>
        <p:txBody>
          <a:bodyPr/>
          <a:lstStyle/>
          <a:p>
            <a:r>
              <a:rPr lang="es-MX" sz="2000" dirty="0"/>
              <a:t>Claves foráneas de relaciones múltiples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E533BF8-922A-1C47-A4EF-14274CF5BCE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20</a:t>
            </a:fld>
            <a:endParaRPr lang="es-MX"/>
          </a:p>
        </p:txBody>
      </p:sp>
      <p:pic>
        <p:nvPicPr>
          <p:cNvPr id="4" name="Gráfico 3">
            <a:extLst>
              <a:ext uri="{FF2B5EF4-FFF2-40B4-BE49-F238E27FC236}">
                <a16:creationId xmlns:a16="http://schemas.microsoft.com/office/drawing/2014/main" id="{1FB579E6-F46C-AC4B-9849-2FB198EDFB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05444" y="1551845"/>
            <a:ext cx="6199734" cy="2039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7616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>
            <a:spLocks noGrp="1"/>
          </p:cNvSpPr>
          <p:nvPr>
            <p:ph type="ctrTitle"/>
          </p:nvPr>
        </p:nvSpPr>
        <p:spPr>
          <a:xfrm>
            <a:off x="3422975" y="2718475"/>
            <a:ext cx="50352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Reglas y restricciones de una base de datos</a:t>
            </a:r>
            <a:endParaRPr dirty="0"/>
          </a:p>
        </p:txBody>
      </p:sp>
      <p:sp>
        <p:nvSpPr>
          <p:cNvPr id="94" name="Google Shape;94;p17"/>
          <p:cNvSpPr/>
          <p:nvPr/>
        </p:nvSpPr>
        <p:spPr>
          <a:xfrm>
            <a:off x="1242646" y="1568299"/>
            <a:ext cx="1577503" cy="255159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s-ES" b="1" dirty="0">
                <a:solidFill>
                  <a:schemeClr val="lt1"/>
                </a:solidFill>
                <a:latin typeface="Encode Sans Semi Condensed"/>
              </a:rPr>
              <a:t>4</a:t>
            </a:r>
            <a:endParaRPr b="1" i="0" dirty="0">
              <a:ln>
                <a:noFill/>
              </a:ln>
              <a:solidFill>
                <a:schemeClr val="lt1"/>
              </a:solidFill>
              <a:latin typeface="Encode Sans Semi Condensed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CF9BA49-DB74-BF44-9254-06B838A2CA1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MX" dirty="0"/>
              <a:t>Integridad referencial, Reglas en cascada</a:t>
            </a:r>
          </a:p>
        </p:txBody>
      </p:sp>
    </p:spTree>
    <p:extLst>
      <p:ext uri="{BB962C8B-B14F-4D97-AF65-F5344CB8AC3E}">
        <p14:creationId xmlns:p14="http://schemas.microsoft.com/office/powerpoint/2010/main" val="15926683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477AC0-0E55-3149-A9C0-2B655997C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Integridad referencial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4EF3F3D-9B9C-9E4C-8065-C543E8E112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15790" y="1865257"/>
            <a:ext cx="5827461" cy="2034600"/>
          </a:xfrm>
        </p:spPr>
        <p:txBody>
          <a:bodyPr/>
          <a:lstStyle/>
          <a:p>
            <a:r>
              <a:rPr lang="es-ES" dirty="0"/>
              <a:t>La integridad referencial mantiene la validez de las claves externas cuando la clave principal de la tabla padre cambia.</a:t>
            </a:r>
          </a:p>
          <a:p>
            <a:pPr lvl="1"/>
            <a:r>
              <a:rPr lang="es-ES" dirty="0"/>
              <a:t>Cada clave foránea coincide con una principal o es nula.</a:t>
            </a:r>
            <a:endParaRPr lang="en-US" dirty="0"/>
          </a:p>
          <a:p>
            <a:endParaRPr lang="es-MX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B3D1C2A-A202-614D-B4FD-431AD4A00A2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22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0738842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4EF5D4-A828-4340-A1DA-BC8EF7A0E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142" y="1897650"/>
            <a:ext cx="2912956" cy="674100"/>
          </a:xfrm>
        </p:spPr>
        <p:txBody>
          <a:bodyPr/>
          <a:lstStyle/>
          <a:p>
            <a:r>
              <a:rPr lang="es-MX" dirty="0"/>
              <a:t>Tipos de integridad referencial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6161025-5A6D-8646-B7A7-264677151D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51875" y="1200150"/>
            <a:ext cx="2114744" cy="3010200"/>
          </a:xfrm>
        </p:spPr>
        <p:txBody>
          <a:bodyPr/>
          <a:lstStyle/>
          <a:p>
            <a:pPr marL="139700" indent="0">
              <a:buNone/>
            </a:pPr>
            <a:r>
              <a:rPr lang="es-MX" b="1" i="1" dirty="0"/>
              <a:t>Débil</a:t>
            </a:r>
          </a:p>
          <a:p>
            <a:endParaRPr lang="es-MX" dirty="0"/>
          </a:p>
          <a:p>
            <a:pPr marL="139700" indent="0">
              <a:buNone/>
            </a:pPr>
            <a:r>
              <a:rPr lang="es-MX" dirty="0"/>
              <a:t>Si en una tupla de R todos los valores de los atributos de K tienen un valor que no es el nulo, entonces debe existir una tupla en S que tome esos mismos valores en los atributos de J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B8539C1-4EFB-5C48-8C6C-07BCE183FF2B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6601844" y="1066650"/>
            <a:ext cx="2249014" cy="3010200"/>
          </a:xfrm>
        </p:spPr>
        <p:txBody>
          <a:bodyPr/>
          <a:lstStyle/>
          <a:p>
            <a:pPr marL="139700" indent="0">
              <a:buNone/>
            </a:pPr>
            <a:r>
              <a:rPr lang="es-MX" b="1" i="1" dirty="0"/>
              <a:t>Parcial</a:t>
            </a:r>
          </a:p>
          <a:p>
            <a:endParaRPr lang="es-MX" dirty="0"/>
          </a:p>
          <a:p>
            <a:pPr marL="139700" indent="0">
              <a:buNone/>
            </a:pPr>
            <a:r>
              <a:rPr lang="es-MX" dirty="0"/>
              <a:t>Si en una tupla de R algún atributo de K toma el valor nulo, entonces debe existir una tupla en S que tome en los atributos de J los mismos valores que los atributos de K con valor no nulo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7DD963B-0EC6-5F4B-BDCA-5B930A4C94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23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688748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45F104A-769F-C04E-8F0E-CF39E4F8DC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625" y="2031150"/>
            <a:ext cx="2595300" cy="674100"/>
          </a:xfrm>
        </p:spPr>
        <p:txBody>
          <a:bodyPr/>
          <a:lstStyle/>
          <a:p>
            <a:r>
              <a:rPr lang="es-MX" dirty="0"/>
              <a:t>Restricción en cascada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8047995-40B0-DF46-AAF5-7BAEEC8AE0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01600" indent="0">
              <a:buNone/>
            </a:pPr>
            <a:r>
              <a:rPr lang="es-ES" dirty="0"/>
              <a:t>Las filas de la tabla de claves principales no se pueden eliminar, a no ser que las filas correspondientes de las tablas de claves externas se hayan eliminado.</a:t>
            </a:r>
          </a:p>
          <a:p>
            <a:pPr marL="101600" indent="0">
              <a:buNone/>
            </a:pPr>
            <a:endParaRPr lang="es-ES" dirty="0"/>
          </a:p>
          <a:p>
            <a:pPr marL="101600" indent="0">
              <a:buNone/>
            </a:pPr>
            <a:r>
              <a:rPr lang="es-ES" i="1" dirty="0"/>
              <a:t>Ejemplo</a:t>
            </a:r>
            <a:r>
              <a:rPr lang="es-ES" dirty="0"/>
              <a:t>: al eliminar un departamento no se eliminan todos los empleados.</a:t>
            </a:r>
          </a:p>
          <a:p>
            <a:pPr marL="101600" indent="0">
              <a:buNone/>
            </a:pPr>
            <a:endParaRPr lang="es-ES" dirty="0"/>
          </a:p>
          <a:p>
            <a:endParaRPr lang="es-MX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A945E1E-A707-BF47-B595-CE283874D74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24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0312854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45F104A-769F-C04E-8F0E-CF39E4F8DC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625" y="2031150"/>
            <a:ext cx="2595300" cy="674100"/>
          </a:xfrm>
        </p:spPr>
        <p:txBody>
          <a:bodyPr/>
          <a:lstStyle/>
          <a:p>
            <a:r>
              <a:rPr lang="es-MX" dirty="0"/>
              <a:t>Eliminación en cascada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8047995-40B0-DF46-AAF5-7BAEEC8AE0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01600" indent="0">
              <a:buNone/>
            </a:pPr>
            <a:r>
              <a:rPr lang="es-ES" dirty="0"/>
              <a:t>Si las filas de la tabla de claves principales se eliminan, las filas asociadas de las tablas de claves externas también se eliminarán.</a:t>
            </a:r>
          </a:p>
          <a:p>
            <a:pPr marL="101600" indent="0">
              <a:buNone/>
            </a:pPr>
            <a:endParaRPr lang="es-ES" dirty="0"/>
          </a:p>
          <a:p>
            <a:pPr marL="101600" indent="0">
              <a:buNone/>
            </a:pPr>
            <a:r>
              <a:rPr lang="es-MX" i="1" dirty="0"/>
              <a:t>Ejemplo: </a:t>
            </a:r>
            <a:r>
              <a:rPr lang="es-ES" dirty="0"/>
              <a:t>al eliminar un pedido, se eliminan todos los artículos.</a:t>
            </a:r>
            <a:endParaRPr lang="es-MX" i="1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A945E1E-A707-BF47-B595-CE283874D74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25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797966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45F104A-769F-C04E-8F0E-CF39E4F8DC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625" y="2031150"/>
            <a:ext cx="2595300" cy="674100"/>
          </a:xfrm>
        </p:spPr>
        <p:txBody>
          <a:bodyPr/>
          <a:lstStyle/>
          <a:p>
            <a:r>
              <a:rPr lang="es-MX" dirty="0"/>
              <a:t>Actualización en cascada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8047995-40B0-DF46-AAF5-7BAEEC8AE0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01600" indent="0">
              <a:buNone/>
            </a:pPr>
            <a:r>
              <a:rPr lang="es-ES" dirty="0"/>
              <a:t>Si las filas (claves) de la tabla de claves principales se actualizan, las filas asociadas de las tablas de claves externas también se actualizan.</a:t>
            </a:r>
          </a:p>
          <a:p>
            <a:pPr marL="101600" indent="0">
              <a:buNone/>
            </a:pPr>
            <a:endParaRPr lang="es-ES" dirty="0"/>
          </a:p>
          <a:p>
            <a:pPr marL="101600" indent="0">
              <a:buNone/>
            </a:pPr>
            <a:r>
              <a:rPr lang="es-ES" i="1" dirty="0"/>
              <a:t>Ejemplo: </a:t>
            </a:r>
            <a:r>
              <a:rPr lang="es-ES" dirty="0"/>
              <a:t>al cambiar un número de departamento, se cambian también los números del empleado del departamento.</a:t>
            </a:r>
            <a:endParaRPr lang="es-ES" i="1" dirty="0"/>
          </a:p>
          <a:p>
            <a:pPr marL="101600" indent="0">
              <a:buNone/>
            </a:pPr>
            <a:endParaRPr lang="es-MX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A945E1E-A707-BF47-B595-CE283874D74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26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12250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946A5487-53C8-714A-B868-B97B214BF0B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3</a:t>
            </a:fld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D715EC4-80E4-5241-B580-4CDD164227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9450" y="334731"/>
            <a:ext cx="7785100" cy="4474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8191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1"/>
          <p:cNvSpPr txBox="1">
            <a:spLocks noGrp="1"/>
          </p:cNvSpPr>
          <p:nvPr>
            <p:ph type="body" idx="1"/>
          </p:nvPr>
        </p:nvSpPr>
        <p:spPr>
          <a:xfrm>
            <a:off x="3651875" y="1200150"/>
            <a:ext cx="2331900" cy="175542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i="1" dirty="0"/>
              <a:t>Nivel </a:t>
            </a:r>
            <a:r>
              <a:rPr lang="en" b="1" i="1" dirty="0" err="1"/>
              <a:t>físico</a:t>
            </a:r>
            <a:endParaRPr lang="en" b="1" i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400" dirty="0"/>
              <a:t>Es la representación del nivel más bajo de abstracción, en éste se describe en detalle la forma en como se almacenan los datos en los dispositivos de almacenamiento.</a:t>
            </a:r>
          </a:p>
        </p:txBody>
      </p:sp>
      <p:sp>
        <p:nvSpPr>
          <p:cNvPr id="132" name="Google Shape;132;p21"/>
          <p:cNvSpPr txBox="1">
            <a:spLocks noGrp="1"/>
          </p:cNvSpPr>
          <p:nvPr>
            <p:ph type="title"/>
          </p:nvPr>
        </p:nvSpPr>
        <p:spPr>
          <a:xfrm>
            <a:off x="558600" y="1123950"/>
            <a:ext cx="2595300" cy="674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Visión</a:t>
            </a:r>
            <a:r>
              <a:rPr lang="en" dirty="0"/>
              <a:t> de los </a:t>
            </a:r>
            <a:r>
              <a:rPr lang="en" dirty="0" err="1"/>
              <a:t>datos</a:t>
            </a:r>
            <a:endParaRPr dirty="0"/>
          </a:p>
        </p:txBody>
      </p:sp>
      <p:sp>
        <p:nvSpPr>
          <p:cNvPr id="133" name="Google Shape;133;p21"/>
          <p:cNvSpPr txBox="1">
            <a:spLocks noGrp="1"/>
          </p:cNvSpPr>
          <p:nvPr>
            <p:ph type="body" idx="2"/>
          </p:nvPr>
        </p:nvSpPr>
        <p:spPr>
          <a:xfrm>
            <a:off x="6253487" y="1200150"/>
            <a:ext cx="2331900" cy="198550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i="1" dirty="0"/>
              <a:t>Nivel conceptual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400" dirty="0"/>
              <a:t>Describe que datos son almacenados realmente en la base de datos y las relaciones que existen entre los mismos, describe la base de datos completa en términos de su estructura de diseño. </a:t>
            </a:r>
          </a:p>
        </p:txBody>
      </p:sp>
      <p:sp>
        <p:nvSpPr>
          <p:cNvPr id="134" name="Google Shape;134;p21"/>
          <p:cNvSpPr txBox="1">
            <a:spLocks noGrp="1"/>
          </p:cNvSpPr>
          <p:nvPr>
            <p:ph type="sldNum" idx="12"/>
          </p:nvPr>
        </p:nvSpPr>
        <p:spPr>
          <a:xfrm>
            <a:off x="8456478" y="129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/>
            </a:gs>
            <a:gs pos="20000">
              <a:schemeClr val="accent4"/>
            </a:gs>
            <a:gs pos="79000">
              <a:schemeClr val="accent3"/>
            </a:gs>
            <a:gs pos="100000">
              <a:schemeClr val="accent3"/>
            </a:gs>
          </a:gsLst>
          <a:lin ang="5400012" scaled="0"/>
        </a:gradFill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0"/>
          <p:cNvSpPr txBox="1">
            <a:spLocks noGrp="1"/>
          </p:cNvSpPr>
          <p:nvPr>
            <p:ph type="ctrTitle" idx="4294967295"/>
          </p:nvPr>
        </p:nvSpPr>
        <p:spPr>
          <a:xfrm>
            <a:off x="838200" y="129651"/>
            <a:ext cx="5904044" cy="2556288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9600" dirty="0"/>
              <a:t>Nivel conceptual</a:t>
            </a:r>
            <a:endParaRPr sz="9600" dirty="0"/>
          </a:p>
        </p:txBody>
      </p:sp>
      <p:sp>
        <p:nvSpPr>
          <p:cNvPr id="113" name="Google Shape;113;p20"/>
          <p:cNvSpPr txBox="1">
            <a:spLocks noGrp="1"/>
          </p:cNvSpPr>
          <p:nvPr>
            <p:ph type="subTitle" idx="4294967295"/>
          </p:nvPr>
        </p:nvSpPr>
        <p:spPr>
          <a:xfrm>
            <a:off x="838200" y="2932259"/>
            <a:ext cx="7297615" cy="209466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s-MX" b="1" i="1" dirty="0"/>
              <a:t>Definición de los datos</a:t>
            </a:r>
            <a:r>
              <a:rPr lang="es-MX" b="1" dirty="0"/>
              <a:t>: </a:t>
            </a:r>
            <a:r>
              <a:rPr lang="es-MX" dirty="0"/>
              <a:t>Se describen el tipo de datos y la longitud de campo todos los elementos direccionales en la base. </a:t>
            </a:r>
          </a:p>
          <a:p>
            <a:endParaRPr lang="es-MX" b="1" i="1" dirty="0"/>
          </a:p>
          <a:p>
            <a:r>
              <a:rPr lang="es-MX" b="1" i="1" dirty="0"/>
              <a:t>Relaciones entre datos</a:t>
            </a:r>
            <a:r>
              <a:rPr lang="es-MX" b="1" dirty="0"/>
              <a:t>: </a:t>
            </a:r>
            <a:r>
              <a:rPr lang="es-MX" dirty="0"/>
              <a:t>Se definen las relaciones entre datos para enlazar tipos de registros relacionados para el procesamiento de archivos múltiples.</a:t>
            </a:r>
          </a:p>
        </p:txBody>
      </p:sp>
      <p:sp>
        <p:nvSpPr>
          <p:cNvPr id="126" name="Google Shape;126;p20"/>
          <p:cNvSpPr txBox="1">
            <a:spLocks noGrp="1"/>
          </p:cNvSpPr>
          <p:nvPr>
            <p:ph type="sldNum" idx="12"/>
          </p:nvPr>
        </p:nvSpPr>
        <p:spPr>
          <a:xfrm>
            <a:off x="8456478" y="129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>
            <a:spLocks noGrp="1"/>
          </p:cNvSpPr>
          <p:nvPr>
            <p:ph type="ctrTitle"/>
          </p:nvPr>
        </p:nvSpPr>
        <p:spPr>
          <a:xfrm>
            <a:off x="3422975" y="2718475"/>
            <a:ext cx="50352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Modelo de datos</a:t>
            </a:r>
            <a:endParaRPr dirty="0"/>
          </a:p>
        </p:txBody>
      </p:sp>
      <p:sp>
        <p:nvSpPr>
          <p:cNvPr id="94" name="Google Shape;94;p17"/>
          <p:cNvSpPr/>
          <p:nvPr/>
        </p:nvSpPr>
        <p:spPr>
          <a:xfrm>
            <a:off x="1242646" y="1568299"/>
            <a:ext cx="1577503" cy="255159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s-ES" b="1" dirty="0">
                <a:solidFill>
                  <a:schemeClr val="lt1"/>
                </a:solidFill>
                <a:latin typeface="Encode Sans Semi Condensed"/>
              </a:rPr>
              <a:t>2</a:t>
            </a:r>
            <a:endParaRPr b="1" i="0" dirty="0">
              <a:ln>
                <a:noFill/>
              </a:ln>
              <a:solidFill>
                <a:schemeClr val="lt1"/>
              </a:solidFill>
              <a:latin typeface="Encode Sans Semi Condensed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CF9BA49-DB74-BF44-9254-06B838A2CA1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MX" dirty="0"/>
              <a:t>Representación, clasificación, modelado</a:t>
            </a:r>
          </a:p>
        </p:txBody>
      </p:sp>
    </p:spTree>
    <p:extLst>
      <p:ext uri="{BB962C8B-B14F-4D97-AF65-F5344CB8AC3E}">
        <p14:creationId xmlns:p14="http://schemas.microsoft.com/office/powerpoint/2010/main" val="40882566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9"/>
          <p:cNvSpPr txBox="1">
            <a:spLocks noGrp="1"/>
          </p:cNvSpPr>
          <p:nvPr>
            <p:ph type="title"/>
          </p:nvPr>
        </p:nvSpPr>
        <p:spPr>
          <a:xfrm>
            <a:off x="558600" y="1123950"/>
            <a:ext cx="2595300" cy="674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Modelado</a:t>
            </a:r>
            <a:r>
              <a:rPr lang="en" dirty="0"/>
              <a:t> de </a:t>
            </a:r>
            <a:r>
              <a:rPr lang="en" dirty="0" err="1"/>
              <a:t>datos</a:t>
            </a:r>
            <a:endParaRPr dirty="0"/>
          </a:p>
        </p:txBody>
      </p:sp>
      <p:sp>
        <p:nvSpPr>
          <p:cNvPr id="106" name="Google Shape;106;p19"/>
          <p:cNvSpPr txBox="1">
            <a:spLocks noGrp="1"/>
          </p:cNvSpPr>
          <p:nvPr>
            <p:ph type="body" idx="1"/>
          </p:nvPr>
        </p:nvSpPr>
        <p:spPr>
          <a:xfrm>
            <a:off x="3651900" y="523251"/>
            <a:ext cx="4933500" cy="4189426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s-ES" dirty="0"/>
              <a:t>El modelo de datos representa:</a:t>
            </a:r>
          </a:p>
          <a:p>
            <a:pPr lvl="1"/>
            <a:r>
              <a:rPr lang="es-ES" dirty="0"/>
              <a:t>Cosas (o entidades u objetos) importantes para un modelo de negocio.</a:t>
            </a:r>
          </a:p>
          <a:p>
            <a:pPr lvl="1"/>
            <a:r>
              <a:rPr lang="es-ES" dirty="0"/>
              <a:t>Relación existente entre las cosas.</a:t>
            </a:r>
          </a:p>
          <a:p>
            <a:pPr lvl="2"/>
            <a:r>
              <a:rPr lang="es-ES" dirty="0"/>
              <a:t>Se crea y se modifica hasta que representa bien al modelo de negocio y puede crear un sistema.</a:t>
            </a:r>
          </a:p>
          <a:p>
            <a:pPr lvl="2"/>
            <a:r>
              <a:rPr lang="es-ES" dirty="0"/>
              <a:t>También se utiliza flujo de datos, modelos de estado, etc., en el lenguaje de modelado unificado [UML].</a:t>
            </a:r>
          </a:p>
          <a:p>
            <a:pPr marL="192024" lvl="0" indent="-218440" algn="l" rtl="0"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endParaRPr dirty="0"/>
          </a:p>
        </p:txBody>
      </p:sp>
      <p:sp>
        <p:nvSpPr>
          <p:cNvPr id="107" name="Google Shape;107;p19"/>
          <p:cNvSpPr txBox="1">
            <a:spLocks noGrp="1"/>
          </p:cNvSpPr>
          <p:nvPr>
            <p:ph type="sldNum" idx="12"/>
          </p:nvPr>
        </p:nvSpPr>
        <p:spPr>
          <a:xfrm>
            <a:off x="8456478" y="129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9"/>
          <p:cNvSpPr txBox="1">
            <a:spLocks noGrp="1"/>
          </p:cNvSpPr>
          <p:nvPr>
            <p:ph type="title"/>
          </p:nvPr>
        </p:nvSpPr>
        <p:spPr>
          <a:xfrm>
            <a:off x="277246" y="1569427"/>
            <a:ext cx="2595300" cy="674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Modelado</a:t>
            </a:r>
            <a:r>
              <a:rPr lang="en" dirty="0"/>
              <a:t> de </a:t>
            </a:r>
            <a:r>
              <a:rPr lang="en" dirty="0" err="1"/>
              <a:t>datos</a:t>
            </a:r>
            <a:endParaRPr dirty="0"/>
          </a:p>
        </p:txBody>
      </p:sp>
      <p:sp>
        <p:nvSpPr>
          <p:cNvPr id="106" name="Google Shape;106;p19"/>
          <p:cNvSpPr txBox="1">
            <a:spLocks noGrp="1"/>
          </p:cNvSpPr>
          <p:nvPr>
            <p:ph type="body" idx="1"/>
          </p:nvPr>
        </p:nvSpPr>
        <p:spPr>
          <a:xfrm>
            <a:off x="3522978" y="711498"/>
            <a:ext cx="4933500" cy="372050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s-MX" b="1" i="1" dirty="0"/>
              <a:t>Las estructuras de datos de la base</a:t>
            </a:r>
            <a:r>
              <a:rPr lang="es-MX" dirty="0"/>
              <a:t>: El tipo de los datos que hay en la base y la forma en que se relacionan</a:t>
            </a:r>
          </a:p>
          <a:p>
            <a:r>
              <a:rPr lang="es-MX" b="1" i="1" dirty="0"/>
              <a:t>Las restricciones de integridad</a:t>
            </a:r>
            <a:r>
              <a:rPr lang="es-MX" dirty="0"/>
              <a:t>: Un conjunto de condiciones que deben cumplir los datos para reflejar la realidad deseada.</a:t>
            </a:r>
          </a:p>
          <a:p>
            <a:r>
              <a:rPr lang="es-MX" b="1" dirty="0"/>
              <a:t>Operaciones de manipulación de los datos: </a:t>
            </a:r>
            <a:r>
              <a:rPr lang="es-MX" dirty="0"/>
              <a:t>típicamente, operaciones de agregado, borrado, modificación y recuperación de los datos de la base.</a:t>
            </a:r>
          </a:p>
          <a:p>
            <a:pPr marL="192024" lvl="0" indent="-218440" algn="l" rtl="0"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endParaRPr dirty="0"/>
          </a:p>
        </p:txBody>
      </p:sp>
      <p:sp>
        <p:nvSpPr>
          <p:cNvPr id="107" name="Google Shape;107;p19"/>
          <p:cNvSpPr txBox="1">
            <a:spLocks noGrp="1"/>
          </p:cNvSpPr>
          <p:nvPr>
            <p:ph type="sldNum" idx="12"/>
          </p:nvPr>
        </p:nvSpPr>
        <p:spPr>
          <a:xfrm>
            <a:off x="8456478" y="129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064138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E514C30-3B22-A043-AD3C-1E2263D780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Clasificación de los modelos de datos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2551187-C3A1-D947-9379-DE97F4BB90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27000" indent="0">
              <a:buNone/>
            </a:pPr>
            <a:r>
              <a:rPr lang="es-MX" b="1" i="1" dirty="0"/>
              <a:t>Modelado de datos lógicos</a:t>
            </a:r>
          </a:p>
          <a:p>
            <a:pPr marL="127000" indent="0">
              <a:buNone/>
            </a:pPr>
            <a:endParaRPr lang="es-MX" dirty="0"/>
          </a:p>
          <a:p>
            <a:pPr marL="0" indent="0">
              <a:buNone/>
            </a:pPr>
            <a:r>
              <a:rPr lang="es-ES" dirty="0"/>
              <a:t>Son orientados a las operaciones más que a la descripción de una realidad. Usualmente están implementados en algún Manejador de Base de Datos (Modelo relacional).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8D99116-55F8-3F4A-9305-D29D7D946856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pPr marL="127000" indent="0">
              <a:buNone/>
            </a:pPr>
            <a:r>
              <a:rPr lang="es-MX" b="1" i="1" dirty="0"/>
              <a:t>Modelado de datos físicos</a:t>
            </a:r>
          </a:p>
          <a:p>
            <a:pPr marL="127000" indent="0">
              <a:buNone/>
            </a:pPr>
            <a:endParaRPr lang="es-MX" dirty="0"/>
          </a:p>
          <a:p>
            <a:pPr marL="127000" indent="0">
              <a:buNone/>
            </a:pPr>
            <a:endParaRPr lang="es-MX" dirty="0"/>
          </a:p>
          <a:p>
            <a:pPr marL="127000" indent="0">
              <a:buNone/>
            </a:pPr>
            <a:r>
              <a:rPr lang="es-ES" dirty="0"/>
              <a:t>Son estructuras de datos a bajo nivel implementadas dentro del propio manejador (árboles binarios). </a:t>
            </a:r>
            <a:endParaRPr lang="es-MX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CBA40128-2717-7E44-B1A3-37E66A1286A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9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552103991"/>
      </p:ext>
    </p:extLst>
  </p:cSld>
  <p:clrMapOvr>
    <a:masterClrMapping/>
  </p:clrMapOvr>
</p:sld>
</file>

<file path=ppt/theme/theme1.xml><?xml version="1.0" encoding="utf-8"?>
<a:theme xmlns:a="http://schemas.openxmlformats.org/drawingml/2006/main" name="Iden template">
  <a:themeElements>
    <a:clrScheme name="Custom 347">
      <a:dk1>
        <a:srgbClr val="2E363D"/>
      </a:dk1>
      <a:lt1>
        <a:srgbClr val="FFFFFF"/>
      </a:lt1>
      <a:dk2>
        <a:srgbClr val="767E85"/>
      </a:dk2>
      <a:lt2>
        <a:srgbClr val="FBFBFB"/>
      </a:lt2>
      <a:accent1>
        <a:srgbClr val="F8E7D5"/>
      </a:accent1>
      <a:accent2>
        <a:srgbClr val="EBC7C1"/>
      </a:accent2>
      <a:accent3>
        <a:srgbClr val="E9F2F9"/>
      </a:accent3>
      <a:accent4>
        <a:srgbClr val="B5CFDA"/>
      </a:accent4>
      <a:accent5>
        <a:srgbClr val="EEEAEA"/>
      </a:accent5>
      <a:accent6>
        <a:srgbClr val="E3E9D3"/>
      </a:accent6>
      <a:hlink>
        <a:srgbClr val="2E363D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</TotalTime>
  <Words>959</Words>
  <Application>Microsoft Office PowerPoint</Application>
  <PresentationFormat>Presentación en pantalla (16:9)</PresentationFormat>
  <Paragraphs>139</Paragraphs>
  <Slides>26</Slides>
  <Notes>9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26</vt:i4>
      </vt:variant>
    </vt:vector>
  </HeadingPairs>
  <TitlesOfParts>
    <vt:vector size="31" baseType="lpstr">
      <vt:lpstr>Arial</vt:lpstr>
      <vt:lpstr>Calibri</vt:lpstr>
      <vt:lpstr>Encode Sans Semi Condensed</vt:lpstr>
      <vt:lpstr>Karla</vt:lpstr>
      <vt:lpstr>Iden template</vt:lpstr>
      <vt:lpstr>Visión de los datos</vt:lpstr>
      <vt:lpstr>Visión de datos</vt:lpstr>
      <vt:lpstr>Presentación de PowerPoint</vt:lpstr>
      <vt:lpstr>Visión de los datos</vt:lpstr>
      <vt:lpstr>Nivel conceptual</vt:lpstr>
      <vt:lpstr>Modelo de datos</vt:lpstr>
      <vt:lpstr>Modelado de datos</vt:lpstr>
      <vt:lpstr>Modelado de datos</vt:lpstr>
      <vt:lpstr>Clasificación de los modelos de datos</vt:lpstr>
      <vt:lpstr>Modelado lógico de datos</vt:lpstr>
      <vt:lpstr>Conceptos del modelado de datos</vt:lpstr>
      <vt:lpstr>Entidades</vt:lpstr>
      <vt:lpstr>Atributos</vt:lpstr>
      <vt:lpstr>Relaciones</vt:lpstr>
      <vt:lpstr>Relaciones</vt:lpstr>
      <vt:lpstr>Relaciones recurrentes</vt:lpstr>
      <vt:lpstr>Claves</vt:lpstr>
      <vt:lpstr>Claves primarias</vt:lpstr>
      <vt:lpstr>Claves foráneas</vt:lpstr>
      <vt:lpstr>Claves foráneas de relaciones múltiples</vt:lpstr>
      <vt:lpstr>Reglas y restricciones de una base de datos</vt:lpstr>
      <vt:lpstr>Integridad referencial</vt:lpstr>
      <vt:lpstr>Tipos de integridad referencial</vt:lpstr>
      <vt:lpstr>Restricción en cascada</vt:lpstr>
      <vt:lpstr>Eliminación en cascada</vt:lpstr>
      <vt:lpstr>Actualización en cascada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Visión de los datos</dc:title>
  <cp:lastModifiedBy>Jose Velarde</cp:lastModifiedBy>
  <cp:revision>36</cp:revision>
  <dcterms:modified xsi:type="dcterms:W3CDTF">2021-08-13T02:40:59Z</dcterms:modified>
</cp:coreProperties>
</file>